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6.svg" ContentType="image/svg+xml"/>
  <Override PartName="/ppt/media/image20.svg" ContentType="image/svg+xml"/>
  <Override PartName="/ppt/media/image26.svg" ContentType="image/svg+xml"/>
  <Override PartName="/ppt/media/image29.svg" ContentType="image/svg+xml"/>
  <Override PartName="/ppt/media/image3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2"/>
  </p:handoutMasterIdLst>
  <p:sldIdLst>
    <p:sldId id="274" r:id="rId3"/>
    <p:sldId id="257" r:id="rId5"/>
    <p:sldId id="258" r:id="rId6"/>
    <p:sldId id="259" r:id="rId7"/>
    <p:sldId id="260" r:id="rId8"/>
    <p:sldId id="292" r:id="rId9"/>
    <p:sldId id="262" r:id="rId10"/>
    <p:sldId id="263" r:id="rId11"/>
    <p:sldId id="293" r:id="rId12"/>
    <p:sldId id="265" r:id="rId13"/>
    <p:sldId id="266" r:id="rId14"/>
    <p:sldId id="267" r:id="rId15"/>
    <p:sldId id="294" r:id="rId16"/>
    <p:sldId id="269" r:id="rId17"/>
    <p:sldId id="270" r:id="rId18"/>
    <p:sldId id="271" r:id="rId19"/>
    <p:sldId id="272" r:id="rId20"/>
    <p:sldId id="278" r:id="rId21"/>
  </p:sldIdLst>
  <p:sldSz cx="18288000" cy="10287000"/>
  <p:notesSz cx="6858000" cy="9144000"/>
  <p:embeddedFontLst>
    <p:embeddedFont>
      <p:font typeface="Archivo Black" panose="020B0A03020202020B04"/>
      <p:regular r:id="rId26"/>
    </p:embeddedFont>
    <p:embeddedFont>
      <p:font typeface="黑体" panose="02010609060101010101" charset="-122"/>
      <p:regular r:id="rId27"/>
    </p:embeddedFont>
    <p:embeddedFont>
      <p:font typeface="Arimo" panose="020B0604020202020204"/>
      <p:regular r:id="rId28"/>
    </p:embeddedFont>
    <p:embeddedFont>
      <p:font typeface="微软雅黑" panose="020B0503020204020204" charset="-122"/>
      <p:regular r:id="rId29"/>
    </p:embeddedFont>
    <p:embeddedFont>
      <p:font typeface="阿里巴巴普惠体" panose="00020600040101010101" charset="-122"/>
      <p:regular r:id="rId30"/>
    </p:embeddedFont>
    <p:embeddedFont>
      <p:font typeface="Calibri" panose="020F0502020204030204" charset="0"/>
      <p:regular r:id="rId31"/>
      <p:bold r:id="rId32"/>
      <p:italic r:id="rId33"/>
      <p:boldItalic r:id="rId34"/>
    </p:embeddedFont>
  </p:embeddedFontLst>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7"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237"/>
        <p:guide pos="283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29.xml"/><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4.png"/><Relationship Id="rId12" Type="http://schemas.openxmlformats.org/officeDocument/2006/relationships/slideLayout" Target="../slideLayouts/slideLayout7.xml"/><Relationship Id="rId11" Type="http://schemas.openxmlformats.org/officeDocument/2006/relationships/image" Target="../media/image16.svg"/><Relationship Id="rId10"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jpeg"/><Relationship Id="rId4" Type="http://schemas.openxmlformats.org/officeDocument/2006/relationships/image" Target="../media/image27.jpe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6.svg"/><Relationship Id="rId33" Type="http://schemas.openxmlformats.org/officeDocument/2006/relationships/slideLayout" Target="../slideLayouts/slideLayout7.xml"/><Relationship Id="rId32" Type="http://schemas.openxmlformats.org/officeDocument/2006/relationships/image" Target="../media/image5.png"/><Relationship Id="rId31" Type="http://schemas.openxmlformats.org/officeDocument/2006/relationships/tags" Target="../tags/tag27.xml"/><Relationship Id="rId30" Type="http://schemas.openxmlformats.org/officeDocument/2006/relationships/tags" Target="../tags/tag26.xml"/><Relationship Id="rId3" Type="http://schemas.openxmlformats.org/officeDocument/2006/relationships/image" Target="../media/image15.png"/><Relationship Id="rId29" Type="http://schemas.openxmlformats.org/officeDocument/2006/relationships/tags" Target="../tags/tag25.xml"/><Relationship Id="rId28" Type="http://schemas.openxmlformats.org/officeDocument/2006/relationships/tags" Target="../tags/tag24.xml"/><Relationship Id="rId27" Type="http://schemas.openxmlformats.org/officeDocument/2006/relationships/tags" Target="../tags/tag23.xml"/><Relationship Id="rId26" Type="http://schemas.openxmlformats.org/officeDocument/2006/relationships/tags" Target="../tags/tag22.xml"/><Relationship Id="rId25" Type="http://schemas.openxmlformats.org/officeDocument/2006/relationships/tags" Target="../tags/tag21.xml"/><Relationship Id="rId24" Type="http://schemas.openxmlformats.org/officeDocument/2006/relationships/tags" Target="../tags/tag20.xml"/><Relationship Id="rId23" Type="http://schemas.openxmlformats.org/officeDocument/2006/relationships/tags" Target="../tags/tag19.xml"/><Relationship Id="rId22" Type="http://schemas.openxmlformats.org/officeDocument/2006/relationships/tags" Target="../tags/tag18.xml"/><Relationship Id="rId21" Type="http://schemas.openxmlformats.org/officeDocument/2006/relationships/tags" Target="../tags/tag17.xml"/><Relationship Id="rId20" Type="http://schemas.openxmlformats.org/officeDocument/2006/relationships/tags" Target="../tags/tag16.xml"/><Relationship Id="rId2" Type="http://schemas.openxmlformats.org/officeDocument/2006/relationships/tags" Target="../tags/tag2.xml"/><Relationship Id="rId19" Type="http://schemas.openxmlformats.org/officeDocument/2006/relationships/tags" Target="../tags/tag15.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image" Target="../media/image29.svg"/><Relationship Id="rId12" Type="http://schemas.openxmlformats.org/officeDocument/2006/relationships/image" Target="../media/image28.png"/><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2.sv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9" Type="http://schemas.openxmlformats.org/officeDocument/2006/relationships/image" Target="../media/image35.jpeg"/><Relationship Id="rId8" Type="http://schemas.openxmlformats.org/officeDocument/2006/relationships/image" Target="../media/image34.jpeg"/><Relationship Id="rId7" Type="http://schemas.openxmlformats.org/officeDocument/2006/relationships/image" Target="../media/image33.jpe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5.png"/><Relationship Id="rId10" Type="http://schemas.openxmlformats.org/officeDocument/2006/relationships/slideLayout" Target="../slideLayouts/slideLayout7.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png"/><Relationship Id="rId7" Type="http://schemas.openxmlformats.org/officeDocument/2006/relationships/image" Target="../media/image17.jpeg"/><Relationship Id="rId6" Type="http://schemas.openxmlformats.org/officeDocument/2006/relationships/image" Target="../media/image13.jpe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image" Target="../media/image20.svg"/><Relationship Id="rId8" Type="http://schemas.openxmlformats.org/officeDocument/2006/relationships/image" Target="../media/image19.png"/><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6.svg"/><Relationship Id="rId2" Type="http://schemas.openxmlformats.org/officeDocument/2006/relationships/image" Target="../media/image15.png"/><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png"/><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23.pn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sv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heibai7"/>
          <p:cNvSpPr/>
          <p:nvPr/>
        </p:nvSpPr>
        <p:spPr>
          <a:xfrm>
            <a:off x="0" y="0"/>
            <a:ext cx="18288000" cy="10303193"/>
          </a:xfrm>
          <a:custGeom>
            <a:avLst/>
            <a:gdLst/>
            <a:ahLst/>
            <a:cxnLst/>
            <a:rect l="l" t="t" r="r" b="b"/>
            <a:pathLst>
              <a:path w="18288000" h="10303193">
                <a:moveTo>
                  <a:pt x="0" y="0"/>
                </a:moveTo>
                <a:lnTo>
                  <a:pt x="18288000" y="0"/>
                </a:lnTo>
                <a:lnTo>
                  <a:pt x="18288000" y="10303193"/>
                </a:lnTo>
                <a:lnTo>
                  <a:pt x="0" y="10303193"/>
                </a:lnTo>
                <a:lnTo>
                  <a:pt x="0" y="0"/>
                </a:lnTo>
                <a:close/>
              </a:path>
            </a:pathLst>
          </a:custGeom>
          <a:blipFill>
            <a:blip r:embed="rId1"/>
            <a:stretch>
              <a:fillRect l="-1" r="-1"/>
            </a:stretch>
          </a:blipFill>
        </p:spPr>
      </p:sp>
      <p:sp>
        <p:nvSpPr>
          <p:cNvPr id="3" name="Freeform 3" descr="未标题-1"/>
          <p:cNvSpPr/>
          <p:nvPr/>
        </p:nvSpPr>
        <p:spPr>
          <a:xfrm>
            <a:off x="616268" y="6985635"/>
            <a:ext cx="5129212" cy="3847147"/>
          </a:xfrm>
          <a:custGeom>
            <a:avLst/>
            <a:gdLst/>
            <a:ahLst/>
            <a:cxnLst/>
            <a:rect l="l" t="t" r="r" b="b"/>
            <a:pathLst>
              <a:path w="5129212" h="3847147">
                <a:moveTo>
                  <a:pt x="0" y="0"/>
                </a:moveTo>
                <a:lnTo>
                  <a:pt x="5129212" y="0"/>
                </a:lnTo>
                <a:lnTo>
                  <a:pt x="5129212" y="3847147"/>
                </a:lnTo>
                <a:lnTo>
                  <a:pt x="0" y="3847147"/>
                </a:lnTo>
                <a:lnTo>
                  <a:pt x="0" y="0"/>
                </a:lnTo>
                <a:close/>
              </a:path>
            </a:pathLst>
          </a:custGeom>
          <a:blipFill>
            <a:blip r:embed="rId2"/>
            <a:stretch>
              <a:fillRect l="-20" r="-20"/>
            </a:stretch>
          </a:blipFill>
        </p:spPr>
      </p:sp>
      <p:sp>
        <p:nvSpPr>
          <p:cNvPr id="4" name="Freeform 4" descr="深圳大学标志-黑底白色"/>
          <p:cNvSpPr/>
          <p:nvPr/>
        </p:nvSpPr>
        <p:spPr>
          <a:xfrm>
            <a:off x="228600" y="-266700"/>
            <a:ext cx="2345690" cy="1741805"/>
          </a:xfrm>
          <a:custGeom>
            <a:avLst/>
            <a:gdLst/>
            <a:ahLst/>
            <a:cxnLst/>
            <a:rect l="l" t="t" r="r" b="b"/>
            <a:pathLst>
              <a:path w="3860483" h="2866072">
                <a:moveTo>
                  <a:pt x="0" y="0"/>
                </a:moveTo>
                <a:lnTo>
                  <a:pt x="3860483" y="0"/>
                </a:lnTo>
                <a:lnTo>
                  <a:pt x="3860483" y="2866072"/>
                </a:lnTo>
                <a:lnTo>
                  <a:pt x="0" y="2866072"/>
                </a:lnTo>
                <a:lnTo>
                  <a:pt x="0" y="0"/>
                </a:lnTo>
                <a:close/>
              </a:path>
            </a:pathLst>
          </a:custGeom>
          <a:blipFill>
            <a:blip r:embed="rId3"/>
            <a:stretch>
              <a:fillRect l="-14" r="-14"/>
            </a:stretch>
          </a:blipFill>
        </p:spPr>
      </p:sp>
      <p:sp>
        <p:nvSpPr>
          <p:cNvPr id="5" name="TextBox 5"/>
          <p:cNvSpPr txBox="1"/>
          <p:nvPr/>
        </p:nvSpPr>
        <p:spPr>
          <a:xfrm>
            <a:off x="837883" y="7131367"/>
            <a:ext cx="5215890" cy="470535"/>
          </a:xfrm>
          <a:prstGeom prst="rect">
            <a:avLst/>
          </a:prstGeom>
        </p:spPr>
        <p:txBody>
          <a:bodyPr lIns="0" tIns="0" rIns="0" bIns="0" rtlCol="0" anchor="t">
            <a:spAutoFit/>
          </a:bodyPr>
          <a:lstStyle/>
          <a:p>
            <a:pPr algn="l">
              <a:lnSpc>
                <a:spcPts val="3240"/>
              </a:lnSpc>
            </a:pPr>
            <a:r>
              <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rPr>
              <a:t>SHENZHEN</a:t>
            </a:r>
            <a:r>
              <a:rPr lang="en-US" sz="2700" spc="5">
                <a:solidFill>
                  <a:srgbClr val="000000"/>
                </a:solidFill>
                <a:latin typeface="Archivo Black" panose="020B0A03020202020B04"/>
                <a:ea typeface="Archivo Black" panose="020B0A03020202020B04"/>
                <a:cs typeface="Archivo Black" panose="020B0A03020202020B04"/>
                <a:sym typeface="Archivo Black" panose="020B0A03020202020B04"/>
              </a:rPr>
              <a:t> </a:t>
            </a:r>
            <a:r>
              <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rPr>
              <a:t>UNIVERSITY</a:t>
            </a:r>
            <a:endPar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6" name="TextBox 6"/>
          <p:cNvSpPr txBox="1"/>
          <p:nvPr/>
        </p:nvSpPr>
        <p:spPr>
          <a:xfrm>
            <a:off x="842962" y="6569393"/>
            <a:ext cx="5215890" cy="470535"/>
          </a:xfrm>
          <a:prstGeom prst="rect">
            <a:avLst/>
          </a:prstGeom>
        </p:spPr>
        <p:txBody>
          <a:bodyPr lIns="0" tIns="0" rIns="0" bIns="0" rtlCol="0" anchor="t">
            <a:spAutoFit/>
          </a:bodyPr>
          <a:lstStyle/>
          <a:p>
            <a:pPr algn="l">
              <a:lnSpc>
                <a:spcPts val="3240"/>
              </a:lnSpc>
            </a:pPr>
            <a:r>
              <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rPr>
              <a:t>WELCOME TO</a:t>
            </a:r>
            <a:endPar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7" name="TextBox 7"/>
          <p:cNvSpPr txBox="1"/>
          <p:nvPr/>
        </p:nvSpPr>
        <p:spPr>
          <a:xfrm>
            <a:off x="2117408" y="3562350"/>
            <a:ext cx="6564630" cy="1246505"/>
          </a:xfrm>
          <a:prstGeom prst="rect">
            <a:avLst/>
          </a:prstGeom>
        </p:spPr>
        <p:txBody>
          <a:bodyPr lIns="0" tIns="0" rIns="0" bIns="0" rtlCol="0" anchor="t">
            <a:spAutoFit/>
          </a:bodyPr>
          <a:lstStyle/>
          <a:p>
            <a:pPr algn="l">
              <a:lnSpc>
                <a:spcPts val="9720"/>
              </a:lnSpc>
            </a:pPr>
            <a:r>
              <a:rPr lang="en-US" sz="8100" b="1">
                <a:solidFill>
                  <a:srgbClr val="FFFFFF"/>
                </a:solidFill>
                <a:latin typeface="思源黑体 1" charset="0"/>
                <a:ea typeface="思源黑体 1" charset="0"/>
                <a:cs typeface="Arimo Bold"/>
                <a:sym typeface="Arimo Bold"/>
              </a:rPr>
              <a:t>项目成果展示</a:t>
            </a:r>
            <a:endParaRPr lang="en-US" sz="8100" b="1">
              <a:solidFill>
                <a:srgbClr val="FFFFFF"/>
              </a:solidFill>
              <a:latin typeface="思源黑体 1" charset="0"/>
              <a:ea typeface="思源黑体 1" charset="0"/>
              <a:cs typeface="Arimo Bold"/>
              <a:sym typeface="Arimo Bold"/>
            </a:endParaRPr>
          </a:p>
        </p:txBody>
      </p:sp>
      <p:sp>
        <p:nvSpPr>
          <p:cNvPr id="9" name="TextBox 9"/>
          <p:cNvSpPr txBox="1"/>
          <p:nvPr/>
        </p:nvSpPr>
        <p:spPr>
          <a:xfrm>
            <a:off x="6058852" y="5031581"/>
            <a:ext cx="2310765" cy="368935"/>
          </a:xfrm>
          <a:prstGeom prst="rect">
            <a:avLst/>
          </a:prstGeom>
        </p:spPr>
        <p:txBody>
          <a:bodyPr lIns="0" tIns="0" rIns="0" bIns="0" rtlCol="0" anchor="t">
            <a:spAutoFit/>
          </a:bodyPr>
          <a:lstStyle/>
          <a:p>
            <a:pPr algn="l">
              <a:lnSpc>
                <a:spcPts val="2880"/>
              </a:lnSpc>
            </a:pPr>
            <a:r>
              <a:rPr lang="en-US" sz="2400" b="1">
                <a:solidFill>
                  <a:srgbClr val="FFFFFF"/>
                </a:solidFill>
                <a:latin typeface="思源黑体 1" charset="0"/>
                <a:ea typeface="思源黑体 1" charset="0"/>
                <a:cs typeface="思源黑体 1" charset="0"/>
                <a:sym typeface="Arimo" panose="020B0604020202020204"/>
              </a:rPr>
              <a:t>汇报人：小U荔</a:t>
            </a:r>
            <a:endParaRPr lang="en-US" sz="2400" b="1">
              <a:solidFill>
                <a:srgbClr val="FFFFFF"/>
              </a:solidFill>
              <a:latin typeface="思源黑体 1" charset="0"/>
              <a:ea typeface="思源黑体 1" charset="0"/>
              <a:cs typeface="思源黑体 1" charset="0"/>
              <a:sym typeface="Arimo" panose="020B0604020202020204"/>
            </a:endParaRPr>
          </a:p>
        </p:txBody>
      </p:sp>
      <p:sp>
        <p:nvSpPr>
          <p:cNvPr id="10" name="TextBox 7"/>
          <p:cNvSpPr txBox="1"/>
          <p:nvPr/>
        </p:nvSpPr>
        <p:spPr>
          <a:xfrm>
            <a:off x="8953978" y="279748"/>
            <a:ext cx="9034463" cy="2019300"/>
          </a:xfrm>
          <a:prstGeom prst="rect">
            <a:avLst/>
          </a:prstGeom>
        </p:spPr>
        <p:txBody>
          <a:bodyPr lIns="0" tIns="0" rIns="0" bIns="0" rtlCol="0" anchor="t">
            <a:spAutoFit/>
          </a:bodyPr>
          <a:p>
            <a:pPr algn="r">
              <a:lnSpc>
                <a:spcPts val="7920"/>
              </a:lnSpc>
            </a:pPr>
            <a:r>
              <a:rPr lang="en-US" sz="6600" spc="12">
                <a:solidFill>
                  <a:srgbClr val="FFFF00"/>
                </a:solidFill>
                <a:latin typeface="Archivo Black" panose="020B0A03020202020B04"/>
                <a:ea typeface="Archivo Black" panose="020B0A03020202020B04"/>
                <a:cs typeface="Archivo Black" panose="020B0A03020202020B04"/>
                <a:sym typeface="Archivo Black" panose="020B0A03020202020B04"/>
              </a:rPr>
              <a:t>achievement </a:t>
            </a:r>
            <a:endParaRPr lang="en-US" sz="6600" spc="12">
              <a:solidFill>
                <a:srgbClr val="FFFF00"/>
              </a:solidFill>
              <a:latin typeface="Archivo Black" panose="020B0A03020202020B04"/>
              <a:ea typeface="Archivo Black" panose="020B0A03020202020B04"/>
              <a:cs typeface="Archivo Black" panose="020B0A03020202020B04"/>
              <a:sym typeface="Archivo Black" panose="020B0A03020202020B04"/>
            </a:endParaRPr>
          </a:p>
          <a:p>
            <a:pPr algn="r">
              <a:lnSpc>
                <a:spcPts val="7920"/>
              </a:lnSpc>
            </a:pPr>
            <a:r>
              <a:rPr lang="en-US" sz="6600" spc="12">
                <a:solidFill>
                  <a:srgbClr val="FFFF00"/>
                </a:solidFill>
                <a:latin typeface="Archivo Black" panose="020B0A03020202020B04"/>
                <a:ea typeface="Archivo Black" panose="020B0A03020202020B04"/>
                <a:cs typeface="Archivo Black" panose="020B0A03020202020B04"/>
                <a:sym typeface="Archivo Black" panose="020B0A03020202020B04"/>
              </a:rPr>
              <a:t>display</a:t>
            </a:r>
            <a:endParaRPr lang="en-US" sz="6600" spc="12">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48325" cy="10286365"/>
          </a:xfrm>
          <a:custGeom>
            <a:avLst/>
            <a:gdLst/>
            <a:ahLst/>
            <a:cxnLst/>
            <a:rect l="l" t="t" r="r" b="b"/>
            <a:pathLst>
              <a:path w="18547671" h="10449114">
                <a:moveTo>
                  <a:pt x="0" y="0"/>
                </a:moveTo>
                <a:lnTo>
                  <a:pt x="18547671" y="0"/>
                </a:lnTo>
                <a:lnTo>
                  <a:pt x="18547671" y="10449114"/>
                </a:lnTo>
                <a:lnTo>
                  <a:pt x="0" y="10449114"/>
                </a:lnTo>
                <a:lnTo>
                  <a:pt x="0" y="0"/>
                </a:lnTo>
                <a:close/>
              </a:path>
            </a:pathLst>
          </a:custGeom>
          <a:blipFill>
            <a:blip r:embed="rId1">
              <a:alphaModFix amt="73000"/>
            </a:blip>
            <a:stretch>
              <a:fillRect/>
            </a:stretch>
          </a:blipFill>
        </p:spPr>
      </p:sp>
      <p:grpSp>
        <p:nvGrpSpPr>
          <p:cNvPr id="3" name="Group 3"/>
          <p:cNvGrpSpPr/>
          <p:nvPr/>
        </p:nvGrpSpPr>
        <p:grpSpPr>
          <a:xfrm rot="0">
            <a:off x="0" y="0"/>
            <a:ext cx="8813800" cy="10287000"/>
            <a:chOff x="0" y="0"/>
            <a:chExt cx="12022296" cy="13716000"/>
          </a:xfrm>
        </p:grpSpPr>
        <p:sp>
          <p:nvSpPr>
            <p:cNvPr id="4" name="Freeform 4"/>
            <p:cNvSpPr/>
            <p:nvPr/>
          </p:nvSpPr>
          <p:spPr>
            <a:xfrm>
              <a:off x="0" y="0"/>
              <a:ext cx="12022296" cy="13716000"/>
            </a:xfrm>
            <a:custGeom>
              <a:avLst/>
              <a:gdLst/>
              <a:ahLst/>
              <a:cxnLst/>
              <a:rect l="l" t="t" r="r" b="b"/>
              <a:pathLst>
                <a:path w="12022296" h="13716000">
                  <a:moveTo>
                    <a:pt x="0" y="0"/>
                  </a:moveTo>
                  <a:lnTo>
                    <a:pt x="12022296" y="0"/>
                  </a:lnTo>
                  <a:lnTo>
                    <a:pt x="12022296" y="13716000"/>
                  </a:lnTo>
                  <a:lnTo>
                    <a:pt x="0" y="13716000"/>
                  </a:lnTo>
                  <a:close/>
                </a:path>
              </a:pathLst>
            </a:custGeom>
            <a:solidFill>
              <a:srgbClr val="152C70">
                <a:alpha val="62745"/>
              </a:srgbClr>
            </a:solidFill>
          </p:spPr>
        </p:sp>
      </p:grpSp>
      <p:pic>
        <p:nvPicPr>
          <p:cNvPr id="5" name="Picture 5"/>
          <p:cNvPicPr>
            <a:picLocks noChangeAspect="1"/>
          </p:cNvPicPr>
          <p:nvPr/>
        </p:nvPicPr>
        <p:blipFill>
          <a:blip r:embed="rId2"/>
          <a:stretch>
            <a:fillRect/>
          </a:stretch>
        </p:blipFill>
        <p:spPr>
          <a:xfrm>
            <a:off x="344563" y="4801463"/>
            <a:ext cx="8635592" cy="5382684"/>
          </a:xfrm>
          <a:prstGeom prst="rect">
            <a:avLst/>
          </a:prstGeom>
        </p:spPr>
      </p:pic>
      <p:grpSp>
        <p:nvGrpSpPr>
          <p:cNvPr id="6" name="Group 6"/>
          <p:cNvGrpSpPr/>
          <p:nvPr/>
        </p:nvGrpSpPr>
        <p:grpSpPr>
          <a:xfrm rot="0">
            <a:off x="9356772" y="4129721"/>
            <a:ext cx="5154616" cy="1864360"/>
            <a:chOff x="0" y="-171450"/>
            <a:chExt cx="6872821" cy="2485812"/>
          </a:xfrm>
        </p:grpSpPr>
        <p:sp>
          <p:nvSpPr>
            <p:cNvPr id="7" name="Freeform 7"/>
            <p:cNvSpPr/>
            <p:nvPr/>
          </p:nvSpPr>
          <p:spPr>
            <a:xfrm>
              <a:off x="0" y="0"/>
              <a:ext cx="691888" cy="789499"/>
            </a:xfrm>
            <a:custGeom>
              <a:avLst/>
              <a:gdLst/>
              <a:ahLst/>
              <a:cxnLst/>
              <a:rect l="l" t="t" r="r" b="b"/>
              <a:pathLst>
                <a:path w="691888" h="789499">
                  <a:moveTo>
                    <a:pt x="0" y="0"/>
                  </a:moveTo>
                  <a:lnTo>
                    <a:pt x="691888" y="0"/>
                  </a:lnTo>
                  <a:lnTo>
                    <a:pt x="691888" y="789499"/>
                  </a:lnTo>
                  <a:lnTo>
                    <a:pt x="0" y="789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79829" y="-171450"/>
              <a:ext cx="5792992" cy="2485812"/>
            </a:xfrm>
            <a:prstGeom prst="rect">
              <a:avLst/>
            </a:prstGeom>
          </p:spPr>
          <p:txBody>
            <a:bodyPr lIns="0" tIns="0" rIns="0" bIns="0" rtlCol="0" anchor="t">
              <a:spAutoFit/>
            </a:bodyPr>
            <a:lstStyle/>
            <a:p>
              <a:pPr algn="l">
                <a:lnSpc>
                  <a:spcPts val="7270"/>
                </a:lnSpc>
              </a:pPr>
              <a:r>
                <a:rPr lang="en-US" sz="4545" spc="136">
                  <a:solidFill>
                    <a:srgbClr val="FFFFFF"/>
                  </a:solidFill>
                  <a:latin typeface="Open Sans Bold"/>
                  <a:ea typeface="Open Sans Bold"/>
                  <a:cs typeface="Open Sans Bold"/>
                  <a:sym typeface="Open Sans Bold"/>
                </a:rPr>
                <a:t>¥xx,xx,xx</a:t>
              </a:r>
              <a:endParaRPr lang="en-US" sz="4545" u="sng" spc="136">
                <a:solidFill>
                  <a:srgbClr val="FFFFFF"/>
                </a:solidFill>
                <a:latin typeface="Open Sans Bold"/>
                <a:ea typeface="Open Sans Bold"/>
                <a:cs typeface="Open Sans Bold"/>
                <a:sym typeface="Open Sans Bold"/>
              </a:endParaRPr>
            </a:p>
            <a:p>
              <a:pPr algn="l">
                <a:lnSpc>
                  <a:spcPts val="7270"/>
                </a:lnSpc>
              </a:pPr>
              <a:endParaRPr lang="en-US" sz="4545" spc="136">
                <a:solidFill>
                  <a:srgbClr val="FFFFFF"/>
                </a:solidFill>
                <a:latin typeface="Open Sans Bold"/>
                <a:ea typeface="Open Sans Bold"/>
                <a:cs typeface="Open Sans Bold"/>
                <a:sym typeface="Open Sans Bold"/>
              </a:endParaRPr>
            </a:p>
          </p:txBody>
        </p:sp>
      </p:grpSp>
      <p:sp>
        <p:nvSpPr>
          <p:cNvPr id="9" name="Freeform 9"/>
          <p:cNvSpPr/>
          <p:nvPr/>
        </p:nvSpPr>
        <p:spPr>
          <a:xfrm flipH="1">
            <a:off x="8813281" y="5143500"/>
            <a:ext cx="2593468" cy="4114800"/>
          </a:xfrm>
          <a:custGeom>
            <a:avLst/>
            <a:gdLst/>
            <a:ahLst/>
            <a:cxnLst/>
            <a:rect l="l" t="t" r="r" b="b"/>
            <a:pathLst>
              <a:path w="2593468" h="4114800">
                <a:moveTo>
                  <a:pt x="2593468" y="0"/>
                </a:moveTo>
                <a:lnTo>
                  <a:pt x="0" y="0"/>
                </a:lnTo>
                <a:lnTo>
                  <a:pt x="0" y="4114800"/>
                </a:lnTo>
                <a:lnTo>
                  <a:pt x="2593468" y="4114800"/>
                </a:lnTo>
                <a:lnTo>
                  <a:pt x="2593468" y="0"/>
                </a:lnTo>
                <a:close/>
              </a:path>
            </a:pathLst>
          </a:custGeom>
          <a:blipFill>
            <a:blip r:embed="rId5">
              <a:alphaModFix amt="61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0962916" y="5421985"/>
            <a:ext cx="6865971" cy="948039"/>
          </a:xfrm>
          <a:prstGeom prst="rect">
            <a:avLst/>
          </a:prstGeom>
        </p:spPr>
        <p:txBody>
          <a:bodyPr lIns="0" tIns="0" rIns="0" bIns="0" rtlCol="0" anchor="t">
            <a:spAutoFit/>
          </a:bodyPr>
          <a:lstStyle/>
          <a:p>
            <a:pPr marL="346075" lvl="1" indent="-172720" algn="just">
              <a:lnSpc>
                <a:spcPts val="2560"/>
              </a:lnSpc>
              <a:buFont typeface="Arial" panose="020B0604020202020204"/>
              <a:buChar char="•"/>
            </a:pPr>
            <a:r>
              <a:rPr lang="en-US" sz="1600" spc="48">
                <a:solidFill>
                  <a:srgbClr val="FFFFFF"/>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演示文稿是实用的工具，如果您想在演示文稿中展现内容，可以选择多种方式。</a:t>
            </a:r>
            <a:r>
              <a:rPr lang="en-US" sz="1600" spc="48">
                <a:solidFill>
                  <a:srgbClr val="FFFFFF"/>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您可以在讲座中包含团队照片，产品说明或目标。这一切都取决于您的演示文稿的目的，以及您计划如何安排您的详细信息。</a:t>
            </a:r>
            <a:endParaRPr lang="en-US" sz="1600" spc="48">
              <a:solidFill>
                <a:srgbClr val="FFFFFF"/>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1" name="TextBox 11"/>
          <p:cNvSpPr txBox="1"/>
          <p:nvPr/>
        </p:nvSpPr>
        <p:spPr>
          <a:xfrm>
            <a:off x="10053458" y="6622572"/>
            <a:ext cx="6865971" cy="948039"/>
          </a:xfrm>
          <a:prstGeom prst="rect">
            <a:avLst/>
          </a:prstGeom>
        </p:spPr>
        <p:txBody>
          <a:bodyPr lIns="0" tIns="0" rIns="0" bIns="0" rtlCol="0" anchor="t">
            <a:spAutoFit/>
          </a:bodyPr>
          <a:lstStyle/>
          <a:p>
            <a:pPr marL="346075" lvl="1" indent="-172720" algn="just">
              <a:lnSpc>
                <a:spcPts val="2560"/>
              </a:lnSpc>
              <a:buFont typeface="Arial" panose="020B0604020202020204"/>
              <a:buChar char="•"/>
            </a:pPr>
            <a:r>
              <a:rPr lang="en-US" sz="1600" spc="48">
                <a:solidFill>
                  <a:srgbClr val="FFFFFF"/>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演示文稿是实用的工具，如果您想在演示文稿中展现内容，可以选择多种方式。</a:t>
            </a:r>
            <a:r>
              <a:rPr lang="en-US" sz="1600" spc="48">
                <a:solidFill>
                  <a:srgbClr val="FFFFFF"/>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您可以在讲座中包含团队照片，产品说明或目标。这一切都取决于您的演示文稿的目的，以及您计划如何安排您的详细信息。</a:t>
            </a:r>
            <a:endParaRPr lang="en-US" sz="1600" spc="48">
              <a:solidFill>
                <a:srgbClr val="FFFFFF"/>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2" name="TextBox 12"/>
          <p:cNvSpPr txBox="1"/>
          <p:nvPr/>
        </p:nvSpPr>
        <p:spPr>
          <a:xfrm>
            <a:off x="8813281" y="7823159"/>
            <a:ext cx="6865971" cy="948039"/>
          </a:xfrm>
          <a:prstGeom prst="rect">
            <a:avLst/>
          </a:prstGeom>
        </p:spPr>
        <p:txBody>
          <a:bodyPr lIns="0" tIns="0" rIns="0" bIns="0" rtlCol="0" anchor="t">
            <a:spAutoFit/>
          </a:bodyPr>
          <a:lstStyle/>
          <a:p>
            <a:pPr marL="346075" lvl="1" indent="-172720" algn="just">
              <a:lnSpc>
                <a:spcPts val="2560"/>
              </a:lnSpc>
              <a:buFont typeface="Arial" panose="020B0604020202020204"/>
              <a:buChar char="•"/>
            </a:pPr>
            <a:r>
              <a:rPr lang="en-US" sz="1600" spc="48">
                <a:solidFill>
                  <a:srgbClr val="FFFFFF"/>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演示文稿是实用的工具，如果您想在演示文稿中展现内容，可以选择多种方式。</a:t>
            </a:r>
            <a:r>
              <a:rPr lang="en-US" sz="1600" spc="48">
                <a:solidFill>
                  <a:srgbClr val="FFFFFF"/>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您可以在讲座中包含团队照片，产品说明或目标。这一切都取决于您的演示文稿的目的，以及您计划如何安排您的详细信息。</a:t>
            </a:r>
            <a:endParaRPr lang="en-US" sz="1600" spc="48">
              <a:solidFill>
                <a:srgbClr val="FFFFFF"/>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grpSp>
        <p:nvGrpSpPr>
          <p:cNvPr id="13" name="Group 13"/>
          <p:cNvGrpSpPr/>
          <p:nvPr/>
        </p:nvGrpSpPr>
        <p:grpSpPr>
          <a:xfrm rot="0">
            <a:off x="9273835" y="2309702"/>
            <a:ext cx="8684886" cy="1415207"/>
            <a:chOff x="0" y="0"/>
            <a:chExt cx="11579849" cy="1886943"/>
          </a:xfrm>
        </p:grpSpPr>
        <p:grpSp>
          <p:nvGrpSpPr>
            <p:cNvPr id="14" name="Group 14"/>
            <p:cNvGrpSpPr/>
            <p:nvPr/>
          </p:nvGrpSpPr>
          <p:grpSpPr>
            <a:xfrm rot="0">
              <a:off x="0" y="0"/>
              <a:ext cx="8041917" cy="1886943"/>
              <a:chOff x="0" y="0"/>
              <a:chExt cx="2490579" cy="584386"/>
            </a:xfrm>
          </p:grpSpPr>
          <p:sp>
            <p:nvSpPr>
              <p:cNvPr id="15" name="Freeform 15"/>
              <p:cNvSpPr/>
              <p:nvPr/>
            </p:nvSpPr>
            <p:spPr>
              <a:xfrm>
                <a:off x="0" y="0"/>
                <a:ext cx="2490579" cy="584386"/>
              </a:xfrm>
              <a:custGeom>
                <a:avLst/>
                <a:gdLst/>
                <a:ahLst/>
                <a:cxnLst/>
                <a:rect l="l" t="t" r="r" b="b"/>
                <a:pathLst>
                  <a:path w="2490579" h="584386">
                    <a:moveTo>
                      <a:pt x="0" y="0"/>
                    </a:moveTo>
                    <a:lnTo>
                      <a:pt x="2490579" y="0"/>
                    </a:lnTo>
                    <a:lnTo>
                      <a:pt x="2490579" y="584386"/>
                    </a:lnTo>
                    <a:lnTo>
                      <a:pt x="0" y="584386"/>
                    </a:lnTo>
                    <a:close/>
                  </a:path>
                </a:pathLst>
              </a:custGeom>
              <a:solidFill>
                <a:srgbClr val="152C70"/>
              </a:solidFill>
            </p:spPr>
          </p:sp>
          <p:sp>
            <p:nvSpPr>
              <p:cNvPr id="16" name="TextBox 16"/>
              <p:cNvSpPr txBox="1"/>
              <p:nvPr/>
            </p:nvSpPr>
            <p:spPr>
              <a:xfrm>
                <a:off x="0" y="-38100"/>
                <a:ext cx="2490579" cy="622486"/>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8041917" y="0"/>
              <a:ext cx="3537932" cy="1886943"/>
              <a:chOff x="0" y="0"/>
              <a:chExt cx="1095696" cy="584386"/>
            </a:xfrm>
          </p:grpSpPr>
          <p:sp>
            <p:nvSpPr>
              <p:cNvPr id="18" name="Freeform 18"/>
              <p:cNvSpPr/>
              <p:nvPr/>
            </p:nvSpPr>
            <p:spPr>
              <a:xfrm>
                <a:off x="0" y="0"/>
                <a:ext cx="1095696" cy="584386"/>
              </a:xfrm>
              <a:custGeom>
                <a:avLst/>
                <a:gdLst/>
                <a:ahLst/>
                <a:cxnLst/>
                <a:rect l="l" t="t" r="r" b="b"/>
                <a:pathLst>
                  <a:path w="1095696" h="584386">
                    <a:moveTo>
                      <a:pt x="0" y="0"/>
                    </a:moveTo>
                    <a:lnTo>
                      <a:pt x="1095696" y="0"/>
                    </a:lnTo>
                    <a:lnTo>
                      <a:pt x="1095696" y="584386"/>
                    </a:lnTo>
                    <a:lnTo>
                      <a:pt x="0" y="584386"/>
                    </a:lnTo>
                    <a:close/>
                  </a:path>
                </a:pathLst>
              </a:custGeom>
              <a:solidFill>
                <a:srgbClr val="FFFFFF"/>
              </a:solidFill>
            </p:spPr>
          </p:sp>
          <p:sp>
            <p:nvSpPr>
              <p:cNvPr id="19" name="TextBox 19"/>
              <p:cNvSpPr txBox="1"/>
              <p:nvPr/>
            </p:nvSpPr>
            <p:spPr>
              <a:xfrm>
                <a:off x="0" y="-38100"/>
                <a:ext cx="1095696" cy="622486"/>
              </a:xfrm>
              <a:prstGeom prst="rect">
                <a:avLst/>
              </a:prstGeom>
            </p:spPr>
            <p:txBody>
              <a:bodyPr lIns="50800" tIns="50800" rIns="50800" bIns="50800" rtlCol="0" anchor="ctr"/>
              <a:lstStyle/>
              <a:p>
                <a:pPr algn="ctr">
                  <a:lnSpc>
                    <a:spcPts val="2660"/>
                  </a:lnSpc>
                  <a:spcBef>
                    <a:spcPct val="0"/>
                  </a:spcBef>
                </a:pPr>
              </a:p>
            </p:txBody>
          </p:sp>
        </p:grpSp>
        <p:grpSp>
          <p:nvGrpSpPr>
            <p:cNvPr id="20" name="Group 20"/>
            <p:cNvGrpSpPr/>
            <p:nvPr/>
          </p:nvGrpSpPr>
          <p:grpSpPr>
            <a:xfrm rot="0">
              <a:off x="725658" y="1028524"/>
              <a:ext cx="1941835" cy="535019"/>
              <a:chOff x="0" y="0"/>
              <a:chExt cx="601385" cy="165695"/>
            </a:xfrm>
          </p:grpSpPr>
          <p:sp>
            <p:nvSpPr>
              <p:cNvPr id="21" name="Freeform 21"/>
              <p:cNvSpPr/>
              <p:nvPr/>
            </p:nvSpPr>
            <p:spPr>
              <a:xfrm>
                <a:off x="0" y="0"/>
                <a:ext cx="601385" cy="165695"/>
              </a:xfrm>
              <a:custGeom>
                <a:avLst/>
                <a:gdLst/>
                <a:ahLst/>
                <a:cxnLst/>
                <a:rect l="l" t="t" r="r" b="b"/>
                <a:pathLst>
                  <a:path w="601385" h="165695">
                    <a:moveTo>
                      <a:pt x="82848" y="0"/>
                    </a:moveTo>
                    <a:lnTo>
                      <a:pt x="518538" y="0"/>
                    </a:lnTo>
                    <a:cubicBezTo>
                      <a:pt x="564293" y="0"/>
                      <a:pt x="601385" y="37092"/>
                      <a:pt x="601385" y="82848"/>
                    </a:cubicBezTo>
                    <a:lnTo>
                      <a:pt x="601385" y="82848"/>
                    </a:lnTo>
                    <a:cubicBezTo>
                      <a:pt x="601385" y="104820"/>
                      <a:pt x="592657" y="125893"/>
                      <a:pt x="577120" y="141430"/>
                    </a:cubicBezTo>
                    <a:cubicBezTo>
                      <a:pt x="561583" y="156967"/>
                      <a:pt x="540510" y="165695"/>
                      <a:pt x="518538" y="165695"/>
                    </a:cubicBezTo>
                    <a:lnTo>
                      <a:pt x="82848" y="165695"/>
                    </a:lnTo>
                    <a:cubicBezTo>
                      <a:pt x="37092" y="165695"/>
                      <a:pt x="0" y="128603"/>
                      <a:pt x="0" y="82848"/>
                    </a:cubicBezTo>
                    <a:lnTo>
                      <a:pt x="0" y="82848"/>
                    </a:lnTo>
                    <a:cubicBezTo>
                      <a:pt x="0" y="37092"/>
                      <a:pt x="37092" y="0"/>
                      <a:pt x="82848" y="0"/>
                    </a:cubicBezTo>
                    <a:close/>
                  </a:path>
                </a:pathLst>
              </a:custGeom>
              <a:solidFill>
                <a:srgbClr val="FFFFFF"/>
              </a:solidFill>
            </p:spPr>
          </p:sp>
          <p:sp>
            <p:nvSpPr>
              <p:cNvPr id="22" name="TextBox 22"/>
              <p:cNvSpPr txBox="1"/>
              <p:nvPr/>
            </p:nvSpPr>
            <p:spPr>
              <a:xfrm>
                <a:off x="0" y="-57150"/>
                <a:ext cx="601385" cy="222845"/>
              </a:xfrm>
              <a:prstGeom prst="rect">
                <a:avLst/>
              </a:prstGeom>
            </p:spPr>
            <p:txBody>
              <a:bodyPr lIns="50800" tIns="50800" rIns="50800" bIns="50800" rtlCol="0" anchor="ctr"/>
              <a:lstStyle/>
              <a:p>
                <a:pPr algn="ctr">
                  <a:lnSpc>
                    <a:spcPts val="2560"/>
                  </a:lnSpc>
                </a:pPr>
              </a:p>
            </p:txBody>
          </p:sp>
        </p:grpSp>
        <p:grpSp>
          <p:nvGrpSpPr>
            <p:cNvPr id="23" name="Group 23"/>
            <p:cNvGrpSpPr/>
            <p:nvPr/>
          </p:nvGrpSpPr>
          <p:grpSpPr>
            <a:xfrm rot="0">
              <a:off x="725658" y="323400"/>
              <a:ext cx="1941835" cy="535019"/>
              <a:chOff x="0" y="0"/>
              <a:chExt cx="601385" cy="165695"/>
            </a:xfrm>
          </p:grpSpPr>
          <p:sp>
            <p:nvSpPr>
              <p:cNvPr id="24" name="Freeform 24"/>
              <p:cNvSpPr/>
              <p:nvPr/>
            </p:nvSpPr>
            <p:spPr>
              <a:xfrm>
                <a:off x="0" y="0"/>
                <a:ext cx="601385" cy="165695"/>
              </a:xfrm>
              <a:custGeom>
                <a:avLst/>
                <a:gdLst/>
                <a:ahLst/>
                <a:cxnLst/>
                <a:rect l="l" t="t" r="r" b="b"/>
                <a:pathLst>
                  <a:path w="601385" h="165695">
                    <a:moveTo>
                      <a:pt x="82848" y="0"/>
                    </a:moveTo>
                    <a:lnTo>
                      <a:pt x="518538" y="0"/>
                    </a:lnTo>
                    <a:cubicBezTo>
                      <a:pt x="564293" y="0"/>
                      <a:pt x="601385" y="37092"/>
                      <a:pt x="601385" y="82848"/>
                    </a:cubicBezTo>
                    <a:lnTo>
                      <a:pt x="601385" y="82848"/>
                    </a:lnTo>
                    <a:cubicBezTo>
                      <a:pt x="601385" y="104820"/>
                      <a:pt x="592657" y="125893"/>
                      <a:pt x="577120" y="141430"/>
                    </a:cubicBezTo>
                    <a:cubicBezTo>
                      <a:pt x="561583" y="156967"/>
                      <a:pt x="540510" y="165695"/>
                      <a:pt x="518538" y="165695"/>
                    </a:cubicBezTo>
                    <a:lnTo>
                      <a:pt x="82848" y="165695"/>
                    </a:lnTo>
                    <a:cubicBezTo>
                      <a:pt x="37092" y="165695"/>
                      <a:pt x="0" y="128603"/>
                      <a:pt x="0" y="82848"/>
                    </a:cubicBezTo>
                    <a:lnTo>
                      <a:pt x="0" y="82848"/>
                    </a:lnTo>
                    <a:cubicBezTo>
                      <a:pt x="0" y="37092"/>
                      <a:pt x="37092" y="0"/>
                      <a:pt x="82848" y="0"/>
                    </a:cubicBezTo>
                    <a:close/>
                  </a:path>
                </a:pathLst>
              </a:custGeom>
              <a:solidFill>
                <a:srgbClr val="FFFFFF"/>
              </a:solidFill>
            </p:spPr>
          </p:sp>
          <p:sp>
            <p:nvSpPr>
              <p:cNvPr id="25" name="TextBox 25"/>
              <p:cNvSpPr txBox="1"/>
              <p:nvPr/>
            </p:nvSpPr>
            <p:spPr>
              <a:xfrm>
                <a:off x="0" y="-57150"/>
                <a:ext cx="601385" cy="222845"/>
              </a:xfrm>
              <a:prstGeom prst="rect">
                <a:avLst/>
              </a:prstGeom>
            </p:spPr>
            <p:txBody>
              <a:bodyPr lIns="50800" tIns="50800" rIns="50800" bIns="50800" rtlCol="0" anchor="ctr"/>
              <a:lstStyle/>
              <a:p>
                <a:pPr algn="ctr">
                  <a:lnSpc>
                    <a:spcPts val="2560"/>
                  </a:lnSpc>
                </a:pPr>
              </a:p>
            </p:txBody>
          </p:sp>
        </p:grpSp>
        <p:grpSp>
          <p:nvGrpSpPr>
            <p:cNvPr id="26" name="Group 26"/>
            <p:cNvGrpSpPr/>
            <p:nvPr/>
          </p:nvGrpSpPr>
          <p:grpSpPr>
            <a:xfrm rot="0">
              <a:off x="2941854" y="1028524"/>
              <a:ext cx="1941835" cy="535019"/>
              <a:chOff x="0" y="0"/>
              <a:chExt cx="601385" cy="165695"/>
            </a:xfrm>
          </p:grpSpPr>
          <p:sp>
            <p:nvSpPr>
              <p:cNvPr id="27" name="Freeform 27"/>
              <p:cNvSpPr/>
              <p:nvPr/>
            </p:nvSpPr>
            <p:spPr>
              <a:xfrm>
                <a:off x="0" y="0"/>
                <a:ext cx="601385" cy="165695"/>
              </a:xfrm>
              <a:custGeom>
                <a:avLst/>
                <a:gdLst/>
                <a:ahLst/>
                <a:cxnLst/>
                <a:rect l="l" t="t" r="r" b="b"/>
                <a:pathLst>
                  <a:path w="601385" h="165695">
                    <a:moveTo>
                      <a:pt x="82848" y="0"/>
                    </a:moveTo>
                    <a:lnTo>
                      <a:pt x="518538" y="0"/>
                    </a:lnTo>
                    <a:cubicBezTo>
                      <a:pt x="564293" y="0"/>
                      <a:pt x="601385" y="37092"/>
                      <a:pt x="601385" y="82848"/>
                    </a:cubicBezTo>
                    <a:lnTo>
                      <a:pt x="601385" y="82848"/>
                    </a:lnTo>
                    <a:cubicBezTo>
                      <a:pt x="601385" y="104820"/>
                      <a:pt x="592657" y="125893"/>
                      <a:pt x="577120" y="141430"/>
                    </a:cubicBezTo>
                    <a:cubicBezTo>
                      <a:pt x="561583" y="156967"/>
                      <a:pt x="540510" y="165695"/>
                      <a:pt x="518538" y="165695"/>
                    </a:cubicBezTo>
                    <a:lnTo>
                      <a:pt x="82848" y="165695"/>
                    </a:lnTo>
                    <a:cubicBezTo>
                      <a:pt x="37092" y="165695"/>
                      <a:pt x="0" y="128603"/>
                      <a:pt x="0" y="82848"/>
                    </a:cubicBezTo>
                    <a:lnTo>
                      <a:pt x="0" y="82848"/>
                    </a:lnTo>
                    <a:cubicBezTo>
                      <a:pt x="0" y="37092"/>
                      <a:pt x="37092" y="0"/>
                      <a:pt x="82848" y="0"/>
                    </a:cubicBezTo>
                    <a:close/>
                  </a:path>
                </a:pathLst>
              </a:custGeom>
              <a:solidFill>
                <a:srgbClr val="FFFFFF"/>
              </a:solidFill>
            </p:spPr>
          </p:sp>
          <p:sp>
            <p:nvSpPr>
              <p:cNvPr id="28" name="TextBox 28"/>
              <p:cNvSpPr txBox="1"/>
              <p:nvPr/>
            </p:nvSpPr>
            <p:spPr>
              <a:xfrm>
                <a:off x="0" y="-57150"/>
                <a:ext cx="601385" cy="222845"/>
              </a:xfrm>
              <a:prstGeom prst="rect">
                <a:avLst/>
              </a:prstGeom>
            </p:spPr>
            <p:txBody>
              <a:bodyPr lIns="50800" tIns="50800" rIns="50800" bIns="50800" rtlCol="0" anchor="ctr"/>
              <a:lstStyle/>
              <a:p>
                <a:pPr algn="ctr">
                  <a:lnSpc>
                    <a:spcPts val="2560"/>
                  </a:lnSpc>
                </a:pPr>
              </a:p>
            </p:txBody>
          </p:sp>
        </p:grpSp>
        <p:grpSp>
          <p:nvGrpSpPr>
            <p:cNvPr id="29" name="Group 29"/>
            <p:cNvGrpSpPr/>
            <p:nvPr/>
          </p:nvGrpSpPr>
          <p:grpSpPr>
            <a:xfrm rot="0">
              <a:off x="2941854" y="323400"/>
              <a:ext cx="1941835" cy="535019"/>
              <a:chOff x="0" y="0"/>
              <a:chExt cx="601385" cy="165695"/>
            </a:xfrm>
          </p:grpSpPr>
          <p:sp>
            <p:nvSpPr>
              <p:cNvPr id="30" name="Freeform 30"/>
              <p:cNvSpPr/>
              <p:nvPr/>
            </p:nvSpPr>
            <p:spPr>
              <a:xfrm>
                <a:off x="0" y="0"/>
                <a:ext cx="601385" cy="165695"/>
              </a:xfrm>
              <a:custGeom>
                <a:avLst/>
                <a:gdLst/>
                <a:ahLst/>
                <a:cxnLst/>
                <a:rect l="l" t="t" r="r" b="b"/>
                <a:pathLst>
                  <a:path w="601385" h="165695">
                    <a:moveTo>
                      <a:pt x="82848" y="0"/>
                    </a:moveTo>
                    <a:lnTo>
                      <a:pt x="518538" y="0"/>
                    </a:lnTo>
                    <a:cubicBezTo>
                      <a:pt x="564293" y="0"/>
                      <a:pt x="601385" y="37092"/>
                      <a:pt x="601385" y="82848"/>
                    </a:cubicBezTo>
                    <a:lnTo>
                      <a:pt x="601385" y="82848"/>
                    </a:lnTo>
                    <a:cubicBezTo>
                      <a:pt x="601385" y="104820"/>
                      <a:pt x="592657" y="125893"/>
                      <a:pt x="577120" y="141430"/>
                    </a:cubicBezTo>
                    <a:cubicBezTo>
                      <a:pt x="561583" y="156967"/>
                      <a:pt x="540510" y="165695"/>
                      <a:pt x="518538" y="165695"/>
                    </a:cubicBezTo>
                    <a:lnTo>
                      <a:pt x="82848" y="165695"/>
                    </a:lnTo>
                    <a:cubicBezTo>
                      <a:pt x="37092" y="165695"/>
                      <a:pt x="0" y="128603"/>
                      <a:pt x="0" y="82848"/>
                    </a:cubicBezTo>
                    <a:lnTo>
                      <a:pt x="0" y="82848"/>
                    </a:lnTo>
                    <a:cubicBezTo>
                      <a:pt x="0" y="37092"/>
                      <a:pt x="37092" y="0"/>
                      <a:pt x="82848" y="0"/>
                    </a:cubicBezTo>
                    <a:close/>
                  </a:path>
                </a:pathLst>
              </a:custGeom>
              <a:solidFill>
                <a:srgbClr val="FFFFFF"/>
              </a:solidFill>
            </p:spPr>
          </p:sp>
          <p:sp>
            <p:nvSpPr>
              <p:cNvPr id="31" name="TextBox 31"/>
              <p:cNvSpPr txBox="1"/>
              <p:nvPr/>
            </p:nvSpPr>
            <p:spPr>
              <a:xfrm>
                <a:off x="0" y="-57150"/>
                <a:ext cx="601385" cy="222845"/>
              </a:xfrm>
              <a:prstGeom prst="rect">
                <a:avLst/>
              </a:prstGeom>
            </p:spPr>
            <p:txBody>
              <a:bodyPr lIns="50800" tIns="50800" rIns="50800" bIns="50800" rtlCol="0" anchor="ctr"/>
              <a:lstStyle/>
              <a:p>
                <a:pPr algn="ctr">
                  <a:lnSpc>
                    <a:spcPts val="2560"/>
                  </a:lnSpc>
                </a:pPr>
              </a:p>
            </p:txBody>
          </p:sp>
        </p:grpSp>
        <p:grpSp>
          <p:nvGrpSpPr>
            <p:cNvPr id="32" name="Group 32"/>
            <p:cNvGrpSpPr/>
            <p:nvPr/>
          </p:nvGrpSpPr>
          <p:grpSpPr>
            <a:xfrm rot="0">
              <a:off x="5285503" y="1028524"/>
              <a:ext cx="1941835" cy="535019"/>
              <a:chOff x="0" y="0"/>
              <a:chExt cx="601385" cy="165695"/>
            </a:xfrm>
          </p:grpSpPr>
          <p:sp>
            <p:nvSpPr>
              <p:cNvPr id="33" name="Freeform 33"/>
              <p:cNvSpPr/>
              <p:nvPr/>
            </p:nvSpPr>
            <p:spPr>
              <a:xfrm>
                <a:off x="0" y="0"/>
                <a:ext cx="601385" cy="165695"/>
              </a:xfrm>
              <a:custGeom>
                <a:avLst/>
                <a:gdLst/>
                <a:ahLst/>
                <a:cxnLst/>
                <a:rect l="l" t="t" r="r" b="b"/>
                <a:pathLst>
                  <a:path w="601385" h="165695">
                    <a:moveTo>
                      <a:pt x="82848" y="0"/>
                    </a:moveTo>
                    <a:lnTo>
                      <a:pt x="518538" y="0"/>
                    </a:lnTo>
                    <a:cubicBezTo>
                      <a:pt x="564293" y="0"/>
                      <a:pt x="601385" y="37092"/>
                      <a:pt x="601385" y="82848"/>
                    </a:cubicBezTo>
                    <a:lnTo>
                      <a:pt x="601385" y="82848"/>
                    </a:lnTo>
                    <a:cubicBezTo>
                      <a:pt x="601385" y="104820"/>
                      <a:pt x="592657" y="125893"/>
                      <a:pt x="577120" y="141430"/>
                    </a:cubicBezTo>
                    <a:cubicBezTo>
                      <a:pt x="561583" y="156967"/>
                      <a:pt x="540510" y="165695"/>
                      <a:pt x="518538" y="165695"/>
                    </a:cubicBezTo>
                    <a:lnTo>
                      <a:pt x="82848" y="165695"/>
                    </a:lnTo>
                    <a:cubicBezTo>
                      <a:pt x="37092" y="165695"/>
                      <a:pt x="0" y="128603"/>
                      <a:pt x="0" y="82848"/>
                    </a:cubicBezTo>
                    <a:lnTo>
                      <a:pt x="0" y="82848"/>
                    </a:lnTo>
                    <a:cubicBezTo>
                      <a:pt x="0" y="37092"/>
                      <a:pt x="37092" y="0"/>
                      <a:pt x="82848" y="0"/>
                    </a:cubicBezTo>
                    <a:close/>
                  </a:path>
                </a:pathLst>
              </a:custGeom>
              <a:solidFill>
                <a:srgbClr val="FFFFFF"/>
              </a:solidFill>
            </p:spPr>
          </p:sp>
          <p:sp>
            <p:nvSpPr>
              <p:cNvPr id="34" name="TextBox 34"/>
              <p:cNvSpPr txBox="1"/>
              <p:nvPr/>
            </p:nvSpPr>
            <p:spPr>
              <a:xfrm>
                <a:off x="0" y="-57150"/>
                <a:ext cx="601385" cy="222845"/>
              </a:xfrm>
              <a:prstGeom prst="rect">
                <a:avLst/>
              </a:prstGeom>
            </p:spPr>
            <p:txBody>
              <a:bodyPr lIns="50800" tIns="50800" rIns="50800" bIns="50800" rtlCol="0" anchor="ctr"/>
              <a:lstStyle/>
              <a:p>
                <a:pPr algn="ctr">
                  <a:lnSpc>
                    <a:spcPts val="2560"/>
                  </a:lnSpc>
                </a:pPr>
              </a:p>
            </p:txBody>
          </p:sp>
        </p:grpSp>
        <p:grpSp>
          <p:nvGrpSpPr>
            <p:cNvPr id="35" name="Group 35"/>
            <p:cNvGrpSpPr/>
            <p:nvPr/>
          </p:nvGrpSpPr>
          <p:grpSpPr>
            <a:xfrm rot="0">
              <a:off x="5285503" y="323400"/>
              <a:ext cx="1941835" cy="535019"/>
              <a:chOff x="0" y="0"/>
              <a:chExt cx="601385" cy="165695"/>
            </a:xfrm>
          </p:grpSpPr>
          <p:sp>
            <p:nvSpPr>
              <p:cNvPr id="36" name="Freeform 36"/>
              <p:cNvSpPr/>
              <p:nvPr/>
            </p:nvSpPr>
            <p:spPr>
              <a:xfrm>
                <a:off x="0" y="0"/>
                <a:ext cx="601385" cy="165695"/>
              </a:xfrm>
              <a:custGeom>
                <a:avLst/>
                <a:gdLst/>
                <a:ahLst/>
                <a:cxnLst/>
                <a:rect l="l" t="t" r="r" b="b"/>
                <a:pathLst>
                  <a:path w="601385" h="165695">
                    <a:moveTo>
                      <a:pt x="82848" y="0"/>
                    </a:moveTo>
                    <a:lnTo>
                      <a:pt x="518538" y="0"/>
                    </a:lnTo>
                    <a:cubicBezTo>
                      <a:pt x="564293" y="0"/>
                      <a:pt x="601385" y="37092"/>
                      <a:pt x="601385" y="82848"/>
                    </a:cubicBezTo>
                    <a:lnTo>
                      <a:pt x="601385" y="82848"/>
                    </a:lnTo>
                    <a:cubicBezTo>
                      <a:pt x="601385" y="104820"/>
                      <a:pt x="592657" y="125893"/>
                      <a:pt x="577120" y="141430"/>
                    </a:cubicBezTo>
                    <a:cubicBezTo>
                      <a:pt x="561583" y="156967"/>
                      <a:pt x="540510" y="165695"/>
                      <a:pt x="518538" y="165695"/>
                    </a:cubicBezTo>
                    <a:lnTo>
                      <a:pt x="82848" y="165695"/>
                    </a:lnTo>
                    <a:cubicBezTo>
                      <a:pt x="37092" y="165695"/>
                      <a:pt x="0" y="128603"/>
                      <a:pt x="0" y="82848"/>
                    </a:cubicBezTo>
                    <a:lnTo>
                      <a:pt x="0" y="82848"/>
                    </a:lnTo>
                    <a:cubicBezTo>
                      <a:pt x="0" y="37092"/>
                      <a:pt x="37092" y="0"/>
                      <a:pt x="82848" y="0"/>
                    </a:cubicBezTo>
                    <a:close/>
                  </a:path>
                </a:pathLst>
              </a:custGeom>
              <a:solidFill>
                <a:srgbClr val="FFFFFF"/>
              </a:solidFill>
            </p:spPr>
          </p:sp>
          <p:sp>
            <p:nvSpPr>
              <p:cNvPr id="37" name="TextBox 37"/>
              <p:cNvSpPr txBox="1"/>
              <p:nvPr/>
            </p:nvSpPr>
            <p:spPr>
              <a:xfrm>
                <a:off x="0" y="-57150"/>
                <a:ext cx="601385" cy="222845"/>
              </a:xfrm>
              <a:prstGeom prst="rect">
                <a:avLst/>
              </a:prstGeom>
            </p:spPr>
            <p:txBody>
              <a:bodyPr lIns="50800" tIns="50800" rIns="50800" bIns="50800" rtlCol="0" anchor="ctr"/>
              <a:lstStyle/>
              <a:p>
                <a:pPr algn="ctr">
                  <a:lnSpc>
                    <a:spcPts val="2560"/>
                  </a:lnSpc>
                </a:pPr>
              </a:p>
            </p:txBody>
          </p:sp>
        </p:grpSp>
        <p:sp>
          <p:nvSpPr>
            <p:cNvPr id="38" name="TextBox 38"/>
            <p:cNvSpPr txBox="1"/>
            <p:nvPr/>
          </p:nvSpPr>
          <p:spPr>
            <a:xfrm>
              <a:off x="8500029" y="283157"/>
              <a:ext cx="2621708" cy="852593"/>
            </a:xfrm>
            <a:prstGeom prst="rect">
              <a:avLst/>
            </a:prstGeom>
          </p:spPr>
          <p:txBody>
            <a:bodyPr lIns="0" tIns="0" rIns="0" bIns="0" rtlCol="0" anchor="t">
              <a:spAutoFit/>
            </a:bodyPr>
            <a:lstStyle/>
            <a:p>
              <a:pPr algn="ctr">
                <a:lnSpc>
                  <a:spcPts val="4990"/>
                </a:lnSpc>
              </a:pPr>
              <a:r>
                <a:rPr lang="zh-CN" altLang="en-US" sz="3120" spc="93">
                  <a:solidFill>
                    <a:srgbClr val="A81C1E"/>
                  </a:solidFill>
                  <a:latin typeface="Open Sans Bold"/>
                  <a:ea typeface="Open Sans Bold"/>
                  <a:cs typeface="Open Sans Bold"/>
                  <a:sym typeface="Open Sans Bold"/>
                </a:rPr>
                <a:t>数字</a:t>
              </a:r>
              <a:endParaRPr lang="zh-CN" altLang="en-US" sz="3120" spc="93">
                <a:solidFill>
                  <a:srgbClr val="A81C1E"/>
                </a:solidFill>
                <a:latin typeface="Open Sans Bold"/>
                <a:ea typeface="Open Sans Bold"/>
                <a:cs typeface="Open Sans Bold"/>
                <a:sym typeface="Open Sans Bold"/>
              </a:endParaRPr>
            </a:p>
          </p:txBody>
        </p:sp>
        <p:sp>
          <p:nvSpPr>
            <p:cNvPr id="39" name="TextBox 39"/>
            <p:cNvSpPr txBox="1"/>
            <p:nvPr/>
          </p:nvSpPr>
          <p:spPr>
            <a:xfrm>
              <a:off x="934449" y="1100107"/>
              <a:ext cx="1524254" cy="334718"/>
            </a:xfrm>
            <a:prstGeom prst="rect">
              <a:avLst/>
            </a:prstGeom>
          </p:spPr>
          <p:txBody>
            <a:bodyPr lIns="0" tIns="0" rIns="0" bIns="0" rtlCol="0" anchor="t">
              <a:spAutoFit/>
            </a:bodyPr>
            <a:lstStyle/>
            <a:p>
              <a:pPr algn="ctr">
                <a:lnSpc>
                  <a:spcPts val="2245"/>
                </a:lnSpc>
              </a:pPr>
              <a:r>
                <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关键词</a:t>
              </a:r>
              <a:endPar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40" name="TextBox 40"/>
            <p:cNvSpPr txBox="1"/>
            <p:nvPr/>
          </p:nvSpPr>
          <p:spPr>
            <a:xfrm>
              <a:off x="934449" y="394982"/>
              <a:ext cx="1524254" cy="334718"/>
            </a:xfrm>
            <a:prstGeom prst="rect">
              <a:avLst/>
            </a:prstGeom>
          </p:spPr>
          <p:txBody>
            <a:bodyPr lIns="0" tIns="0" rIns="0" bIns="0" rtlCol="0" anchor="t">
              <a:spAutoFit/>
            </a:bodyPr>
            <a:lstStyle/>
            <a:p>
              <a:pPr algn="ctr">
                <a:lnSpc>
                  <a:spcPts val="2245"/>
                </a:lnSpc>
              </a:pPr>
              <a:r>
                <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关键词</a:t>
              </a:r>
              <a:endPar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41" name="TextBox 41"/>
            <p:cNvSpPr txBox="1"/>
            <p:nvPr/>
          </p:nvSpPr>
          <p:spPr>
            <a:xfrm>
              <a:off x="3150644" y="1100107"/>
              <a:ext cx="1524254" cy="334718"/>
            </a:xfrm>
            <a:prstGeom prst="rect">
              <a:avLst/>
            </a:prstGeom>
          </p:spPr>
          <p:txBody>
            <a:bodyPr lIns="0" tIns="0" rIns="0" bIns="0" rtlCol="0" anchor="t">
              <a:spAutoFit/>
            </a:bodyPr>
            <a:lstStyle/>
            <a:p>
              <a:pPr algn="ctr">
                <a:lnSpc>
                  <a:spcPts val="2245"/>
                </a:lnSpc>
              </a:pPr>
              <a:r>
                <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关键词</a:t>
              </a:r>
              <a:endPar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42" name="TextBox 42"/>
            <p:cNvSpPr txBox="1"/>
            <p:nvPr/>
          </p:nvSpPr>
          <p:spPr>
            <a:xfrm>
              <a:off x="3150644" y="394982"/>
              <a:ext cx="1524254" cy="334718"/>
            </a:xfrm>
            <a:prstGeom prst="rect">
              <a:avLst/>
            </a:prstGeom>
          </p:spPr>
          <p:txBody>
            <a:bodyPr lIns="0" tIns="0" rIns="0" bIns="0" rtlCol="0" anchor="t">
              <a:spAutoFit/>
            </a:bodyPr>
            <a:lstStyle/>
            <a:p>
              <a:pPr algn="ctr">
                <a:lnSpc>
                  <a:spcPts val="2245"/>
                </a:lnSpc>
              </a:pPr>
              <a:r>
                <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关键词</a:t>
              </a:r>
              <a:endPar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43" name="TextBox 43"/>
            <p:cNvSpPr txBox="1"/>
            <p:nvPr/>
          </p:nvSpPr>
          <p:spPr>
            <a:xfrm>
              <a:off x="5494293" y="1100107"/>
              <a:ext cx="1524254" cy="334718"/>
            </a:xfrm>
            <a:prstGeom prst="rect">
              <a:avLst/>
            </a:prstGeom>
          </p:spPr>
          <p:txBody>
            <a:bodyPr lIns="0" tIns="0" rIns="0" bIns="0" rtlCol="0" anchor="t">
              <a:spAutoFit/>
            </a:bodyPr>
            <a:lstStyle/>
            <a:p>
              <a:pPr algn="ctr">
                <a:lnSpc>
                  <a:spcPts val="2245"/>
                </a:lnSpc>
              </a:pPr>
              <a:r>
                <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关键词</a:t>
              </a:r>
              <a:endPar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44" name="TextBox 44"/>
            <p:cNvSpPr txBox="1"/>
            <p:nvPr/>
          </p:nvSpPr>
          <p:spPr>
            <a:xfrm>
              <a:off x="5494293" y="394982"/>
              <a:ext cx="1524254" cy="334718"/>
            </a:xfrm>
            <a:prstGeom prst="rect">
              <a:avLst/>
            </a:prstGeom>
          </p:spPr>
          <p:txBody>
            <a:bodyPr lIns="0" tIns="0" rIns="0" bIns="0" rtlCol="0" anchor="t">
              <a:spAutoFit/>
            </a:bodyPr>
            <a:lstStyle/>
            <a:p>
              <a:pPr algn="ctr">
                <a:lnSpc>
                  <a:spcPts val="2245"/>
                </a:lnSpc>
              </a:pPr>
              <a:r>
                <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rPr>
                <a:t>关键词</a:t>
              </a:r>
              <a:endParaRPr lang="en-US" sz="1405" spc="42">
                <a:solidFill>
                  <a:srgbClr val="000000"/>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45" name="TextBox 45"/>
            <p:cNvSpPr txBox="1"/>
            <p:nvPr/>
          </p:nvSpPr>
          <p:spPr>
            <a:xfrm>
              <a:off x="8611447" y="1099820"/>
              <a:ext cx="2701714" cy="334433"/>
            </a:xfrm>
            <a:prstGeom prst="rect">
              <a:avLst/>
            </a:prstGeom>
          </p:spPr>
          <p:txBody>
            <a:bodyPr lIns="0" tIns="0" rIns="0" bIns="0" rtlCol="0" anchor="t">
              <a:noAutofit/>
            </a:bodyPr>
            <a:lstStyle/>
            <a:p>
              <a:pPr algn="ctr">
                <a:lnSpc>
                  <a:spcPts val="2245"/>
                </a:lnSpc>
              </a:pPr>
              <a:r>
                <a:rPr lang="en-US" sz="1405" spc="42">
                  <a:solidFill>
                    <a:srgbClr val="000000"/>
                  </a:solidFill>
                  <a:latin typeface="阿里巴巴普惠体 Bold"/>
                  <a:ea typeface="阿里巴巴普惠体 Bold"/>
                  <a:cs typeface="阿里巴巴普惠体 Bold"/>
                  <a:sym typeface="阿里巴巴普惠体 Bold"/>
                </a:rPr>
                <a:t>在此输入你的标题内容</a:t>
              </a:r>
              <a:endParaRPr lang="en-US" sz="1405" spc="42">
                <a:solidFill>
                  <a:srgbClr val="000000"/>
                </a:solidFill>
                <a:latin typeface="阿里巴巴普惠体 Bold"/>
                <a:ea typeface="阿里巴巴普惠体 Bold"/>
                <a:cs typeface="阿里巴巴普惠体 Bold"/>
                <a:sym typeface="阿里巴巴普惠体 Bold"/>
              </a:endParaRPr>
            </a:p>
          </p:txBody>
        </p:sp>
      </p:grpSp>
      <p:grpSp>
        <p:nvGrpSpPr>
          <p:cNvPr id="46" name="Group 46"/>
          <p:cNvGrpSpPr/>
          <p:nvPr/>
        </p:nvGrpSpPr>
        <p:grpSpPr>
          <a:xfrm rot="0">
            <a:off x="894143" y="-192618"/>
            <a:ext cx="5562509" cy="2729254"/>
            <a:chOff x="0" y="0"/>
            <a:chExt cx="7416679" cy="3639006"/>
          </a:xfrm>
        </p:grpSpPr>
        <p:sp>
          <p:nvSpPr>
            <p:cNvPr id="47" name="Freeform 47"/>
            <p:cNvSpPr/>
            <p:nvPr/>
          </p:nvSpPr>
          <p:spPr>
            <a:xfrm>
              <a:off x="0" y="0"/>
              <a:ext cx="4853720" cy="3639006"/>
            </a:xfrm>
            <a:custGeom>
              <a:avLst/>
              <a:gdLst/>
              <a:ahLst/>
              <a:cxnLst/>
              <a:rect l="l" t="t" r="r" b="b"/>
              <a:pathLst>
                <a:path w="4853720" h="3639006">
                  <a:moveTo>
                    <a:pt x="0" y="0"/>
                  </a:moveTo>
                  <a:lnTo>
                    <a:pt x="4853720" y="0"/>
                  </a:lnTo>
                  <a:lnTo>
                    <a:pt x="4853720" y="3639006"/>
                  </a:lnTo>
                  <a:lnTo>
                    <a:pt x="0" y="3639006"/>
                  </a:lnTo>
                  <a:lnTo>
                    <a:pt x="0" y="0"/>
                  </a:lnTo>
                  <a:close/>
                </a:path>
              </a:pathLst>
            </a:custGeom>
            <a:blipFill>
              <a:blip r:embed="rId7"/>
              <a:stretch>
                <a:fillRect/>
              </a:stretch>
            </a:blipFill>
          </p:spPr>
        </p:sp>
        <p:sp>
          <p:nvSpPr>
            <p:cNvPr id="48" name="TextBox 48"/>
            <p:cNvSpPr txBox="1"/>
            <p:nvPr/>
          </p:nvSpPr>
          <p:spPr>
            <a:xfrm>
              <a:off x="4853720" y="617199"/>
              <a:ext cx="2562959" cy="2135333"/>
            </a:xfrm>
            <a:prstGeom prst="rect">
              <a:avLst/>
            </a:prstGeom>
          </p:spPr>
          <p:txBody>
            <a:bodyPr lIns="0" tIns="0" rIns="0" bIns="0" rtlCol="0" anchor="t">
              <a:spAutoFit/>
            </a:bodyPr>
            <a:lstStyle/>
            <a:p>
              <a:pPr algn="r">
                <a:lnSpc>
                  <a:spcPts val="12625"/>
                </a:lnSpc>
              </a:pPr>
              <a:r>
                <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rPr>
                <a:t>01</a:t>
              </a:r>
              <a:endPar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grpSp>
        <p:nvGrpSpPr>
          <p:cNvPr id="49" name="Group 49"/>
          <p:cNvGrpSpPr/>
          <p:nvPr/>
        </p:nvGrpSpPr>
        <p:grpSpPr>
          <a:xfrm rot="0">
            <a:off x="721482" y="1869948"/>
            <a:ext cx="6068371" cy="2767006"/>
            <a:chOff x="0" y="0"/>
            <a:chExt cx="8091161" cy="3689342"/>
          </a:xfrm>
        </p:grpSpPr>
        <p:grpSp>
          <p:nvGrpSpPr>
            <p:cNvPr id="50" name="Group 50"/>
            <p:cNvGrpSpPr>
              <a:grpSpLocks noChangeAspect="1"/>
            </p:cNvGrpSpPr>
            <p:nvPr/>
          </p:nvGrpSpPr>
          <p:grpSpPr>
            <a:xfrm rot="0">
              <a:off x="0" y="0"/>
              <a:ext cx="3689342" cy="3689342"/>
              <a:chOff x="0" y="0"/>
              <a:chExt cx="6355080" cy="6355080"/>
            </a:xfrm>
          </p:grpSpPr>
          <p:sp>
            <p:nvSpPr>
              <p:cNvPr id="51" name="Freeform 5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00"/>
              </a:solidFill>
            </p:spPr>
          </p:sp>
        </p:grpSp>
        <p:grpSp>
          <p:nvGrpSpPr>
            <p:cNvPr id="52" name="Group 52"/>
            <p:cNvGrpSpPr>
              <a:grpSpLocks noChangeAspect="1"/>
            </p:cNvGrpSpPr>
            <p:nvPr/>
          </p:nvGrpSpPr>
          <p:grpSpPr>
            <a:xfrm rot="0">
              <a:off x="4401819" y="0"/>
              <a:ext cx="3689342" cy="3689342"/>
              <a:chOff x="0" y="0"/>
              <a:chExt cx="6355080" cy="6355080"/>
            </a:xfrm>
          </p:grpSpPr>
          <p:sp>
            <p:nvSpPr>
              <p:cNvPr id="53" name="Freeform 5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00"/>
              </a:solidFill>
            </p:spPr>
          </p:sp>
        </p:grpSp>
        <p:grpSp>
          <p:nvGrpSpPr>
            <p:cNvPr id="54" name="Group 54"/>
            <p:cNvGrpSpPr/>
            <p:nvPr/>
          </p:nvGrpSpPr>
          <p:grpSpPr>
            <a:xfrm rot="0">
              <a:off x="225917" y="225924"/>
              <a:ext cx="3237507" cy="3237494"/>
              <a:chOff x="0" y="0"/>
              <a:chExt cx="6350000" cy="6349975"/>
            </a:xfrm>
          </p:grpSpPr>
          <p:sp>
            <p:nvSpPr>
              <p:cNvPr id="55" name="Freeform 5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25136" r="-25136"/>
                </a:stretch>
              </a:blipFill>
            </p:spPr>
          </p:sp>
        </p:grpSp>
        <p:grpSp>
          <p:nvGrpSpPr>
            <p:cNvPr id="56" name="Group 56"/>
            <p:cNvGrpSpPr/>
            <p:nvPr/>
          </p:nvGrpSpPr>
          <p:grpSpPr>
            <a:xfrm rot="0">
              <a:off x="4627737" y="225924"/>
              <a:ext cx="3237507" cy="3237494"/>
              <a:chOff x="0" y="0"/>
              <a:chExt cx="6350000" cy="6349975"/>
            </a:xfrm>
          </p:grpSpPr>
          <p:sp>
            <p:nvSpPr>
              <p:cNvPr id="57" name="Freeform 5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33081" r="-33081"/>
                </a:stretch>
              </a:blipFill>
            </p:spPr>
          </p:sp>
        </p:grpSp>
      </p:grpSp>
      <p:grpSp>
        <p:nvGrpSpPr>
          <p:cNvPr id="58" name="Group 58"/>
          <p:cNvGrpSpPr/>
          <p:nvPr/>
        </p:nvGrpSpPr>
        <p:grpSpPr>
          <a:xfrm rot="0">
            <a:off x="9566716" y="266615"/>
            <a:ext cx="8480425" cy="1431926"/>
            <a:chOff x="390508" y="-219922"/>
            <a:chExt cx="11307233" cy="1909234"/>
          </a:xfrm>
        </p:grpSpPr>
        <p:sp>
          <p:nvSpPr>
            <p:cNvPr id="59" name="TextBox 59"/>
            <p:cNvSpPr txBox="1"/>
            <p:nvPr/>
          </p:nvSpPr>
          <p:spPr>
            <a:xfrm>
              <a:off x="2458915" y="-219922"/>
              <a:ext cx="9237979" cy="1268307"/>
            </a:xfrm>
            <a:prstGeom prst="rect">
              <a:avLst/>
            </a:prstGeom>
          </p:spPr>
          <p:txBody>
            <a:bodyPr wrap="square" lIns="0" tIns="0" rIns="0" bIns="0" rtlCol="0" anchor="t">
              <a:spAutoFit/>
            </a:bodyPr>
            <a:lstStyle/>
            <a:p>
              <a:pPr algn="r">
                <a:lnSpc>
                  <a:spcPts val="7420"/>
                </a:lnSpc>
              </a:pPr>
              <a:r>
                <a:rPr lang="zh-CN" altLang="en-US" sz="4635" b="1" spc="139">
                  <a:solidFill>
                    <a:srgbClr val="FFFFFF"/>
                  </a:solidFill>
                  <a:latin typeface="黑体" panose="02010609060101010101" charset="-122"/>
                  <a:ea typeface="黑体" panose="02010609060101010101" charset="-122"/>
                  <a:cs typeface="黑体" panose="02010609060101010101" charset="-122"/>
                  <a:sym typeface="阿里巴巴普惠体 Bold"/>
                </a:rPr>
                <a:t>请输入标题和文字内容</a:t>
              </a:r>
              <a:endParaRPr lang="zh-CN" altLang="en-US" sz="4635" b="1" spc="139">
                <a:solidFill>
                  <a:srgbClr val="FFFFFF"/>
                </a:solidFill>
                <a:latin typeface="黑体" panose="02010609060101010101" charset="-122"/>
                <a:ea typeface="黑体" panose="02010609060101010101" charset="-122"/>
                <a:cs typeface="黑体" panose="02010609060101010101" charset="-122"/>
                <a:sym typeface="阿里巴巴普惠体 Bold"/>
              </a:endParaRPr>
            </a:p>
          </p:txBody>
        </p:sp>
        <p:sp>
          <p:nvSpPr>
            <p:cNvPr id="60" name="TextBox 60"/>
            <p:cNvSpPr txBox="1"/>
            <p:nvPr/>
          </p:nvSpPr>
          <p:spPr>
            <a:xfrm>
              <a:off x="390508" y="807085"/>
              <a:ext cx="11307233" cy="882227"/>
            </a:xfrm>
            <a:prstGeom prst="rect">
              <a:avLst/>
            </a:prstGeom>
          </p:spPr>
          <p:txBody>
            <a:bodyPr wrap="square" lIns="0" tIns="0" rIns="0" bIns="0" rtlCol="0" anchor="t">
              <a:spAutoFit/>
            </a:bodyPr>
            <a:lstStyle/>
            <a:p>
              <a:pPr algn="r">
                <a:lnSpc>
                  <a:spcPts val="5160"/>
                </a:lnSpc>
              </a:pPr>
              <a:r>
                <a:rPr lang="en-US" sz="3225">
                  <a:solidFill>
                    <a:srgbClr val="FFFFFF"/>
                  </a:solidFill>
                  <a:latin typeface="Archivo Black" panose="020B0A03020202020B04"/>
                  <a:ea typeface="Archivo Black" panose="020B0A03020202020B04"/>
                  <a:cs typeface="Archivo Black" panose="020B0A03020202020B04"/>
                  <a:sym typeface="Archivo Black" panose="020B0A03020202020B04"/>
                </a:rPr>
                <a:t>Enter your title</a:t>
              </a:r>
              <a:endParaRPr lang="en-US" sz="322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grpSp>
      <p:sp>
        <p:nvSpPr>
          <p:cNvPr id="61" name="Freeform 61"/>
          <p:cNvSpPr/>
          <p:nvPr/>
        </p:nvSpPr>
        <p:spPr>
          <a:xfrm flipH="1">
            <a:off x="635" y="5143500"/>
            <a:ext cx="2649220" cy="4321175"/>
          </a:xfrm>
          <a:custGeom>
            <a:avLst/>
            <a:gdLst/>
            <a:ahLst/>
            <a:cxnLst/>
            <a:rect l="l" t="t" r="r" b="b"/>
            <a:pathLst>
              <a:path w="2723441" h="4321015">
                <a:moveTo>
                  <a:pt x="2723442" y="0"/>
                </a:moveTo>
                <a:lnTo>
                  <a:pt x="0" y="0"/>
                </a:lnTo>
                <a:lnTo>
                  <a:pt x="0" y="4321015"/>
                </a:lnTo>
                <a:lnTo>
                  <a:pt x="2723442" y="4321015"/>
                </a:lnTo>
                <a:lnTo>
                  <a:pt x="2723442" y="0"/>
                </a:lnTo>
                <a:close/>
              </a:path>
            </a:pathLst>
          </a:custGeom>
          <a:blipFill>
            <a:blip r:embed="rId10">
              <a:alphaModFix amt="61000"/>
              <a:extLst>
                <a:ext uri="{96DAC541-7B7A-43D3-8B79-37D633B846F1}">
                  <asvg:svgBlip xmlns:asvg="http://schemas.microsoft.com/office/drawing/2016/SVG/main" r:embed="rId11"/>
                </a:ext>
              </a:extLst>
            </a:blip>
            <a:stretch>
              <a:fillRect/>
            </a:stretch>
          </a:blipFill>
        </p:spPr>
      </p:sp>
      <p:sp>
        <p:nvSpPr>
          <p:cNvPr id="62" name="AutoShape 62"/>
          <p:cNvSpPr/>
          <p:nvPr/>
        </p:nvSpPr>
        <p:spPr>
          <a:xfrm>
            <a:off x="-28575" y="5144135"/>
            <a:ext cx="13514705" cy="635"/>
          </a:xfrm>
          <a:prstGeom prst="line">
            <a:avLst/>
          </a:prstGeom>
          <a:ln w="38100" cap="flat">
            <a:solidFill>
              <a:srgbClr val="FFFFFF"/>
            </a:solidFill>
            <a:prstDash val="solid"/>
            <a:headEnd type="none" w="sm" len="sm"/>
            <a:tailEnd type="none" w="sm" len="sm"/>
          </a:ln>
        </p:spPr>
      </p:sp>
      <p:sp>
        <p:nvSpPr>
          <p:cNvPr id="63" name="AutoShape 63"/>
          <p:cNvSpPr/>
          <p:nvPr/>
        </p:nvSpPr>
        <p:spPr>
          <a:xfrm>
            <a:off x="12453620" y="9258300"/>
            <a:ext cx="5894070" cy="635"/>
          </a:xfrm>
          <a:prstGeom prst="line">
            <a:avLst/>
          </a:prstGeom>
          <a:ln w="38100" cap="flat">
            <a:solidFill>
              <a:srgbClr val="FFFFFF"/>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18268950" cy="10267950"/>
          </a:xfrm>
          <a:custGeom>
            <a:avLst/>
            <a:gdLst/>
            <a:ahLst/>
            <a:cxnLst/>
            <a:rect l="l" t="t" r="r" b="b"/>
            <a:pathLst>
              <a:path w="18547671" h="10449114">
                <a:moveTo>
                  <a:pt x="0" y="0"/>
                </a:moveTo>
                <a:lnTo>
                  <a:pt x="18547671" y="0"/>
                </a:lnTo>
                <a:lnTo>
                  <a:pt x="18547671" y="10449114"/>
                </a:lnTo>
                <a:lnTo>
                  <a:pt x="0" y="10449114"/>
                </a:lnTo>
                <a:lnTo>
                  <a:pt x="0" y="0"/>
                </a:lnTo>
                <a:close/>
              </a:path>
            </a:pathLst>
          </a:custGeom>
          <a:blipFill>
            <a:blip r:embed="rId1">
              <a:alphaModFix amt="73000"/>
            </a:blip>
            <a:stretch>
              <a:fillRect/>
            </a:stretch>
          </a:blipFill>
        </p:spPr>
      </p:sp>
      <p:sp>
        <p:nvSpPr>
          <p:cNvPr id="4" name="Freeform 4"/>
          <p:cNvSpPr/>
          <p:nvPr/>
        </p:nvSpPr>
        <p:spPr>
          <a:xfrm flipV="1">
            <a:off x="15082520" y="0"/>
            <a:ext cx="3209290" cy="5365115"/>
          </a:xfrm>
          <a:custGeom>
            <a:avLst/>
            <a:gdLst/>
            <a:ahLst/>
            <a:cxnLst/>
            <a:rect l="l" t="t" r="r" b="b"/>
            <a:pathLst>
              <a:path w="3381591" h="5365236">
                <a:moveTo>
                  <a:pt x="0" y="5365236"/>
                </a:moveTo>
                <a:lnTo>
                  <a:pt x="3381591" y="5365236"/>
                </a:lnTo>
                <a:lnTo>
                  <a:pt x="3381591" y="0"/>
                </a:lnTo>
                <a:lnTo>
                  <a:pt x="0" y="0"/>
                </a:lnTo>
                <a:lnTo>
                  <a:pt x="0" y="5365236"/>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0">
            <a:off x="-635" y="0"/>
            <a:ext cx="8814435" cy="10287000"/>
            <a:chOff x="0" y="0"/>
            <a:chExt cx="12022296" cy="13716000"/>
          </a:xfrm>
        </p:grpSpPr>
        <p:sp>
          <p:nvSpPr>
            <p:cNvPr id="6" name="Freeform 6"/>
            <p:cNvSpPr/>
            <p:nvPr/>
          </p:nvSpPr>
          <p:spPr>
            <a:xfrm>
              <a:off x="0" y="0"/>
              <a:ext cx="12022296" cy="13716000"/>
            </a:xfrm>
            <a:custGeom>
              <a:avLst/>
              <a:gdLst/>
              <a:ahLst/>
              <a:cxnLst/>
              <a:rect l="l" t="t" r="r" b="b"/>
              <a:pathLst>
                <a:path w="12022296" h="13716000">
                  <a:moveTo>
                    <a:pt x="0" y="0"/>
                  </a:moveTo>
                  <a:lnTo>
                    <a:pt x="12022296" y="0"/>
                  </a:lnTo>
                  <a:lnTo>
                    <a:pt x="12022296" y="13716000"/>
                  </a:lnTo>
                  <a:lnTo>
                    <a:pt x="0" y="13716000"/>
                  </a:lnTo>
                  <a:close/>
                </a:path>
              </a:pathLst>
            </a:custGeom>
            <a:solidFill>
              <a:srgbClr val="152C70">
                <a:alpha val="62745"/>
              </a:srgbClr>
            </a:solidFill>
          </p:spPr>
        </p:sp>
      </p:grpSp>
      <p:sp>
        <p:nvSpPr>
          <p:cNvPr id="7" name="Freeform 7"/>
          <p:cNvSpPr/>
          <p:nvPr/>
        </p:nvSpPr>
        <p:spPr>
          <a:xfrm>
            <a:off x="4423930" y="5143500"/>
            <a:ext cx="4389351" cy="5143500"/>
          </a:xfrm>
          <a:custGeom>
            <a:avLst/>
            <a:gdLst/>
            <a:ahLst/>
            <a:cxnLst/>
            <a:rect l="l" t="t" r="r" b="b"/>
            <a:pathLst>
              <a:path w="4389351" h="5143500">
                <a:moveTo>
                  <a:pt x="0" y="0"/>
                </a:moveTo>
                <a:lnTo>
                  <a:pt x="4389351" y="0"/>
                </a:lnTo>
                <a:lnTo>
                  <a:pt x="4389351" y="5143500"/>
                </a:lnTo>
                <a:lnTo>
                  <a:pt x="0" y="5143500"/>
                </a:lnTo>
                <a:lnTo>
                  <a:pt x="0" y="0"/>
                </a:lnTo>
                <a:close/>
              </a:path>
            </a:pathLst>
          </a:custGeom>
          <a:blipFill>
            <a:blip r:embed="rId4"/>
            <a:stretch>
              <a:fillRect l="-59623" r="-48278"/>
            </a:stretch>
          </a:blipFill>
        </p:spPr>
      </p:sp>
      <p:sp>
        <p:nvSpPr>
          <p:cNvPr id="8" name="Freeform 8"/>
          <p:cNvSpPr/>
          <p:nvPr/>
        </p:nvSpPr>
        <p:spPr>
          <a:xfrm>
            <a:off x="8813165" y="5143500"/>
            <a:ext cx="9478645" cy="5143500"/>
          </a:xfrm>
          <a:custGeom>
            <a:avLst/>
            <a:gdLst/>
            <a:ahLst/>
            <a:cxnLst/>
            <a:rect l="l" t="t" r="r" b="b"/>
            <a:pathLst>
              <a:path w="9465194" h="5143500">
                <a:moveTo>
                  <a:pt x="0" y="0"/>
                </a:moveTo>
                <a:lnTo>
                  <a:pt x="9465194" y="0"/>
                </a:lnTo>
                <a:lnTo>
                  <a:pt x="9465194" y="5143500"/>
                </a:lnTo>
                <a:lnTo>
                  <a:pt x="0" y="5143500"/>
                </a:lnTo>
                <a:lnTo>
                  <a:pt x="0" y="0"/>
                </a:lnTo>
                <a:close/>
              </a:path>
            </a:pathLst>
          </a:custGeom>
          <a:blipFill>
            <a:blip r:embed="rId5"/>
            <a:stretch>
              <a:fillRect l="-5361" t="-2349" b="-2350"/>
            </a:stretch>
          </a:blipFill>
        </p:spPr>
      </p:sp>
      <p:sp>
        <p:nvSpPr>
          <p:cNvPr id="9" name="AutoShape 9"/>
          <p:cNvSpPr/>
          <p:nvPr/>
        </p:nvSpPr>
        <p:spPr>
          <a:xfrm>
            <a:off x="9462680" y="4637140"/>
            <a:ext cx="629345" cy="0"/>
          </a:xfrm>
          <a:prstGeom prst="line">
            <a:avLst/>
          </a:prstGeom>
          <a:ln w="47625" cap="rnd">
            <a:solidFill>
              <a:srgbClr val="FFFFFF"/>
            </a:solidFill>
            <a:prstDash val="solid"/>
            <a:headEnd type="none" w="sm" len="sm"/>
            <a:tailEnd type="none" w="sm" len="sm"/>
          </a:ln>
        </p:spPr>
      </p:sp>
      <p:sp>
        <p:nvSpPr>
          <p:cNvPr id="10" name="TextBox 10"/>
          <p:cNvSpPr txBox="1"/>
          <p:nvPr/>
        </p:nvSpPr>
        <p:spPr>
          <a:xfrm>
            <a:off x="9462680" y="2676399"/>
            <a:ext cx="7240530" cy="689013"/>
          </a:xfrm>
          <a:prstGeom prst="rect">
            <a:avLst/>
          </a:prstGeom>
        </p:spPr>
        <p:txBody>
          <a:bodyPr lIns="0" tIns="0" rIns="0" bIns="0" rtlCol="0" anchor="t">
            <a:spAutoFit/>
          </a:bodyPr>
          <a:lstStyle/>
          <a:p>
            <a:pPr algn="l">
              <a:lnSpc>
                <a:spcPts val="2810"/>
              </a:lnSpc>
            </a:pPr>
            <a:r>
              <a:rPr lang="en-US" sz="1800">
                <a:solidFill>
                  <a:srgbClr val="FFFFFF"/>
                </a:solidFill>
                <a:latin typeface="思源黑体 1" charset="0"/>
                <a:ea typeface="思源黑体 1" charset="0"/>
                <a:cs typeface="思源黑体 1" charset="0"/>
                <a:sym typeface="思源黑体 1" charset="0"/>
              </a:rPr>
              <a:t>这里填写作品阐述，文字是您思想的提炼，为了最终演示发布的良好效果，请尽量言简意赅的阐述观点；以便于观者更能了解。</a:t>
            </a:r>
            <a:endParaRPr lang="en-US" sz="1800">
              <a:solidFill>
                <a:srgbClr val="FFFFFF"/>
              </a:solidFill>
              <a:latin typeface="思源黑体 1" charset="0"/>
              <a:ea typeface="思源黑体 1" charset="0"/>
              <a:cs typeface="思源黑体 1" charset="0"/>
              <a:sym typeface="思源黑体 1" charset="0"/>
            </a:endParaRPr>
          </a:p>
        </p:txBody>
      </p:sp>
      <p:sp>
        <p:nvSpPr>
          <p:cNvPr id="11" name="TextBox 11"/>
          <p:cNvSpPr txBox="1"/>
          <p:nvPr/>
        </p:nvSpPr>
        <p:spPr>
          <a:xfrm>
            <a:off x="684655" y="2676399"/>
            <a:ext cx="7240530" cy="689013"/>
          </a:xfrm>
          <a:prstGeom prst="rect">
            <a:avLst/>
          </a:prstGeom>
        </p:spPr>
        <p:txBody>
          <a:bodyPr lIns="0" tIns="0" rIns="0" bIns="0" rtlCol="0" anchor="t">
            <a:spAutoFit/>
          </a:bodyPr>
          <a:lstStyle/>
          <a:p>
            <a:pPr algn="l">
              <a:lnSpc>
                <a:spcPts val="2810"/>
              </a:lnSpc>
            </a:pPr>
            <a:r>
              <a:rPr lang="en-US" sz="1800">
                <a:solidFill>
                  <a:srgbClr val="FFFFFF"/>
                </a:solidFill>
                <a:latin typeface="思源黑体 1" charset="0"/>
                <a:ea typeface="思源黑体 1" charset="0"/>
                <a:cs typeface="思源黑体 1" charset="0"/>
                <a:sym typeface="思源黑体 1" charset="0"/>
              </a:rPr>
              <a:t>这里填写作品阐述，文字是您思想的提炼，为了最终演示发布的良好效果，请尽量言简意赅的阐述观点；以便于观者更能了解。</a:t>
            </a:r>
            <a:endParaRPr lang="en-US" sz="1800">
              <a:solidFill>
                <a:srgbClr val="FFFFFF"/>
              </a:solidFill>
              <a:latin typeface="思源黑体 1" charset="0"/>
              <a:ea typeface="思源黑体 1" charset="0"/>
              <a:cs typeface="思源黑体 1" charset="0"/>
              <a:sym typeface="思源黑体 1" charset="0"/>
            </a:endParaRPr>
          </a:p>
        </p:txBody>
      </p:sp>
      <p:sp>
        <p:nvSpPr>
          <p:cNvPr id="12" name="TextBox 12"/>
          <p:cNvSpPr txBox="1"/>
          <p:nvPr/>
        </p:nvSpPr>
        <p:spPr>
          <a:xfrm>
            <a:off x="684655" y="3755937"/>
            <a:ext cx="7240530" cy="689013"/>
          </a:xfrm>
          <a:prstGeom prst="rect">
            <a:avLst/>
          </a:prstGeom>
        </p:spPr>
        <p:txBody>
          <a:bodyPr lIns="0" tIns="0" rIns="0" bIns="0" rtlCol="0" anchor="t">
            <a:spAutoFit/>
          </a:bodyPr>
          <a:lstStyle/>
          <a:p>
            <a:pPr algn="l">
              <a:lnSpc>
                <a:spcPts val="2810"/>
              </a:lnSpc>
            </a:pPr>
            <a:r>
              <a:rPr lang="en-US" sz="1800">
                <a:solidFill>
                  <a:srgbClr val="FFFFFF"/>
                </a:solidFill>
                <a:latin typeface="思源黑体 1" charset="0"/>
                <a:ea typeface="思源黑体 1" charset="0"/>
                <a:cs typeface="思源黑体 1" charset="0"/>
                <a:sym typeface="思源黑体 1" charset="0"/>
              </a:rPr>
              <a:t>这里填写作品阐述，文字是您思想的提炼，为了最终演示发布的良好效果，请尽量言简意赅的阐述观点；以便于观者更能了解。</a:t>
            </a:r>
            <a:endParaRPr lang="en-US" sz="1800">
              <a:solidFill>
                <a:srgbClr val="FFFFFF"/>
              </a:solidFill>
              <a:latin typeface="思源黑体 1" charset="0"/>
              <a:ea typeface="思源黑体 1" charset="0"/>
              <a:cs typeface="思源黑体 1" charset="0"/>
              <a:sym typeface="思源黑体 1" charset="0"/>
            </a:endParaRPr>
          </a:p>
        </p:txBody>
      </p:sp>
      <p:sp>
        <p:nvSpPr>
          <p:cNvPr id="13" name="TextBox 13"/>
          <p:cNvSpPr txBox="1"/>
          <p:nvPr/>
        </p:nvSpPr>
        <p:spPr>
          <a:xfrm>
            <a:off x="9462679" y="1771803"/>
            <a:ext cx="1945387" cy="466698"/>
          </a:xfrm>
          <a:prstGeom prst="rect">
            <a:avLst/>
          </a:prstGeom>
        </p:spPr>
        <p:txBody>
          <a:bodyPr lIns="0" tIns="0" rIns="0" bIns="0" rtlCol="0" anchor="t">
            <a:spAutoFit/>
          </a:bodyPr>
          <a:lstStyle/>
          <a:p>
            <a:pPr algn="l">
              <a:lnSpc>
                <a:spcPts val="3600"/>
              </a:lnSpc>
            </a:pPr>
            <a:r>
              <a:rPr lang="en-US" sz="3000">
                <a:solidFill>
                  <a:srgbClr val="FFFFFF"/>
                </a:solidFill>
                <a:latin typeface="思源黑体 1" charset="0"/>
                <a:ea typeface="思源黑体 1" charset="0"/>
                <a:cs typeface="思源黑体 1" charset="0"/>
                <a:sym typeface="思源黑体 1" charset="0"/>
              </a:rPr>
              <a:t>添加标题</a:t>
            </a:r>
            <a:endParaRPr lang="en-US" sz="3000">
              <a:solidFill>
                <a:srgbClr val="FFFFFF"/>
              </a:solidFill>
              <a:latin typeface="思源黑体 1" charset="0"/>
              <a:ea typeface="思源黑体 1" charset="0"/>
              <a:cs typeface="思源黑体 1" charset="0"/>
              <a:sym typeface="思源黑体 1" charset="0"/>
            </a:endParaRPr>
          </a:p>
        </p:txBody>
      </p:sp>
      <p:grpSp>
        <p:nvGrpSpPr>
          <p:cNvPr id="14" name="Group 14"/>
          <p:cNvGrpSpPr/>
          <p:nvPr/>
        </p:nvGrpSpPr>
        <p:grpSpPr>
          <a:xfrm rot="0">
            <a:off x="555395" y="0"/>
            <a:ext cx="5562509" cy="2729254"/>
            <a:chOff x="0" y="0"/>
            <a:chExt cx="7416679" cy="3639006"/>
          </a:xfrm>
        </p:grpSpPr>
        <p:sp>
          <p:nvSpPr>
            <p:cNvPr id="15" name="Freeform 15"/>
            <p:cNvSpPr/>
            <p:nvPr/>
          </p:nvSpPr>
          <p:spPr>
            <a:xfrm>
              <a:off x="0" y="0"/>
              <a:ext cx="4853720" cy="3639006"/>
            </a:xfrm>
            <a:custGeom>
              <a:avLst/>
              <a:gdLst/>
              <a:ahLst/>
              <a:cxnLst/>
              <a:rect l="l" t="t" r="r" b="b"/>
              <a:pathLst>
                <a:path w="4853720" h="3639006">
                  <a:moveTo>
                    <a:pt x="0" y="0"/>
                  </a:moveTo>
                  <a:lnTo>
                    <a:pt x="4853720" y="0"/>
                  </a:lnTo>
                  <a:lnTo>
                    <a:pt x="4853720" y="3639006"/>
                  </a:lnTo>
                  <a:lnTo>
                    <a:pt x="0" y="3639006"/>
                  </a:lnTo>
                  <a:lnTo>
                    <a:pt x="0" y="0"/>
                  </a:lnTo>
                  <a:close/>
                </a:path>
              </a:pathLst>
            </a:custGeom>
            <a:blipFill>
              <a:blip r:embed="rId6"/>
              <a:stretch>
                <a:fillRect/>
              </a:stretch>
            </a:blipFill>
          </p:spPr>
        </p:sp>
        <p:sp>
          <p:nvSpPr>
            <p:cNvPr id="16" name="TextBox 16"/>
            <p:cNvSpPr txBox="1"/>
            <p:nvPr/>
          </p:nvSpPr>
          <p:spPr>
            <a:xfrm>
              <a:off x="4853720" y="617199"/>
              <a:ext cx="2562959" cy="2135333"/>
            </a:xfrm>
            <a:prstGeom prst="rect">
              <a:avLst/>
            </a:prstGeom>
          </p:spPr>
          <p:txBody>
            <a:bodyPr lIns="0" tIns="0" rIns="0" bIns="0" rtlCol="0" anchor="t">
              <a:spAutoFit/>
            </a:bodyPr>
            <a:lstStyle/>
            <a:p>
              <a:pPr algn="r">
                <a:lnSpc>
                  <a:spcPts val="12625"/>
                </a:lnSpc>
              </a:pPr>
              <a:r>
                <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rPr>
                <a:t>02</a:t>
              </a:r>
              <a:endPar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sp>
        <p:nvSpPr>
          <p:cNvPr id="2" name="文本框 1"/>
          <p:cNvSpPr txBox="1"/>
          <p:nvPr/>
        </p:nvSpPr>
        <p:spPr>
          <a:xfrm>
            <a:off x="-309245" y="353060"/>
            <a:ext cx="6096000" cy="368300"/>
          </a:xfrm>
          <a:prstGeom prst="rect">
            <a:avLst/>
          </a:prstGeom>
          <a:noFill/>
        </p:spPr>
        <p:txBody>
          <a:bodyPr wrap="square" rtlCol="0">
            <a:spAutoFit/>
          </a:bodyPr>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11495" cy="10291445"/>
          </a:xfrm>
          <a:custGeom>
            <a:avLst/>
            <a:gdLst/>
            <a:ahLst/>
            <a:cxnLst/>
            <a:rect l="l" t="t" r="r" b="b"/>
            <a:pathLst>
              <a:path w="18547671" h="10449114">
                <a:moveTo>
                  <a:pt x="0" y="0"/>
                </a:moveTo>
                <a:lnTo>
                  <a:pt x="18547671" y="0"/>
                </a:lnTo>
                <a:lnTo>
                  <a:pt x="18547671" y="10449114"/>
                </a:lnTo>
                <a:lnTo>
                  <a:pt x="0" y="10449114"/>
                </a:lnTo>
                <a:lnTo>
                  <a:pt x="0" y="0"/>
                </a:lnTo>
                <a:close/>
              </a:path>
            </a:pathLst>
          </a:custGeom>
          <a:blipFill>
            <a:blip r:embed="rId1">
              <a:alphaModFix amt="73000"/>
            </a:blip>
            <a:stretch>
              <a:fillRect/>
            </a:stretch>
          </a:blipFill>
        </p:spPr>
      </p:sp>
      <p:sp>
        <p:nvSpPr>
          <p:cNvPr id="6" name="Freeform 6"/>
          <p:cNvSpPr/>
          <p:nvPr>
            <p:custDataLst>
              <p:tags r:id="rId2"/>
            </p:custDataLst>
          </p:nvPr>
        </p:nvSpPr>
        <p:spPr>
          <a:xfrm flipH="1">
            <a:off x="663531" y="2297786"/>
            <a:ext cx="1581358" cy="2508984"/>
          </a:xfrm>
          <a:custGeom>
            <a:avLst/>
            <a:gdLst/>
            <a:ahLst/>
            <a:cxnLst/>
            <a:rect l="l" t="t" r="r" b="b"/>
            <a:pathLst>
              <a:path w="1581358" h="2508984">
                <a:moveTo>
                  <a:pt x="1581358" y="0"/>
                </a:moveTo>
                <a:lnTo>
                  <a:pt x="0" y="0"/>
                </a:lnTo>
                <a:lnTo>
                  <a:pt x="0" y="2508984"/>
                </a:lnTo>
                <a:lnTo>
                  <a:pt x="1581358" y="2508984"/>
                </a:lnTo>
                <a:lnTo>
                  <a:pt x="1581358" y="0"/>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
        <p:nvSpPr>
          <p:cNvPr id="7" name="Freeform 7"/>
          <p:cNvSpPr/>
          <p:nvPr>
            <p:custDataLst>
              <p:tags r:id="rId5"/>
            </p:custDataLst>
          </p:nvPr>
        </p:nvSpPr>
        <p:spPr>
          <a:xfrm flipH="1">
            <a:off x="663531" y="6121902"/>
            <a:ext cx="1581358" cy="2508984"/>
          </a:xfrm>
          <a:custGeom>
            <a:avLst/>
            <a:gdLst/>
            <a:ahLst/>
            <a:cxnLst/>
            <a:rect l="l" t="t" r="r" b="b"/>
            <a:pathLst>
              <a:path w="1581358" h="2508984">
                <a:moveTo>
                  <a:pt x="1581358" y="0"/>
                </a:moveTo>
                <a:lnTo>
                  <a:pt x="0" y="0"/>
                </a:lnTo>
                <a:lnTo>
                  <a:pt x="0" y="2508984"/>
                </a:lnTo>
                <a:lnTo>
                  <a:pt x="1581358" y="2508984"/>
                </a:lnTo>
                <a:lnTo>
                  <a:pt x="1581358" y="0"/>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
        <p:nvSpPr>
          <p:cNvPr id="8" name="Freeform 8"/>
          <p:cNvSpPr/>
          <p:nvPr>
            <p:custDataLst>
              <p:tags r:id="rId6"/>
            </p:custDataLst>
          </p:nvPr>
        </p:nvSpPr>
        <p:spPr>
          <a:xfrm>
            <a:off x="16042992" y="2297786"/>
            <a:ext cx="1581358" cy="2508984"/>
          </a:xfrm>
          <a:custGeom>
            <a:avLst/>
            <a:gdLst/>
            <a:ahLst/>
            <a:cxnLst/>
            <a:rect l="l" t="t" r="r" b="b"/>
            <a:pathLst>
              <a:path w="1581358" h="2508984">
                <a:moveTo>
                  <a:pt x="0" y="0"/>
                </a:moveTo>
                <a:lnTo>
                  <a:pt x="1581357" y="0"/>
                </a:lnTo>
                <a:lnTo>
                  <a:pt x="1581357" y="2508984"/>
                </a:lnTo>
                <a:lnTo>
                  <a:pt x="0" y="2508984"/>
                </a:lnTo>
                <a:lnTo>
                  <a:pt x="0" y="0"/>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
        <p:nvSpPr>
          <p:cNvPr id="9" name="Freeform 9"/>
          <p:cNvSpPr/>
          <p:nvPr>
            <p:custDataLst>
              <p:tags r:id="rId7"/>
            </p:custDataLst>
          </p:nvPr>
        </p:nvSpPr>
        <p:spPr>
          <a:xfrm>
            <a:off x="16043796" y="6123178"/>
            <a:ext cx="1580553" cy="2507708"/>
          </a:xfrm>
          <a:custGeom>
            <a:avLst/>
            <a:gdLst/>
            <a:ahLst/>
            <a:cxnLst/>
            <a:rect l="l" t="t" r="r" b="b"/>
            <a:pathLst>
              <a:path w="1580553" h="2507708">
                <a:moveTo>
                  <a:pt x="0" y="0"/>
                </a:moveTo>
                <a:lnTo>
                  <a:pt x="1580553" y="0"/>
                </a:lnTo>
                <a:lnTo>
                  <a:pt x="1580553" y="2507708"/>
                </a:lnTo>
                <a:lnTo>
                  <a:pt x="0" y="2507708"/>
                </a:lnTo>
                <a:lnTo>
                  <a:pt x="0" y="0"/>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grpSp>
        <p:nvGrpSpPr>
          <p:cNvPr id="10" name="Group 10"/>
          <p:cNvGrpSpPr/>
          <p:nvPr>
            <p:custDataLst>
              <p:tags r:id="rId8"/>
            </p:custDataLst>
          </p:nvPr>
        </p:nvGrpSpPr>
        <p:grpSpPr>
          <a:xfrm rot="0">
            <a:off x="8815070" y="7933690"/>
            <a:ext cx="10202545" cy="1388110"/>
            <a:chOff x="0" y="0"/>
            <a:chExt cx="13994996" cy="2112251"/>
          </a:xfrm>
        </p:grpSpPr>
        <p:sp>
          <p:nvSpPr>
            <p:cNvPr id="11" name="AutoShape 11"/>
            <p:cNvSpPr/>
            <p:nvPr/>
          </p:nvSpPr>
          <p:spPr>
            <a:xfrm>
              <a:off x="4363992" y="2038912"/>
              <a:ext cx="9630878" cy="47939"/>
            </a:xfrm>
            <a:prstGeom prst="line">
              <a:avLst/>
            </a:prstGeom>
            <a:ln w="50800" cap="flat">
              <a:solidFill>
                <a:srgbClr val="FFFFFF"/>
              </a:solidFill>
              <a:prstDash val="solid"/>
              <a:headEnd type="none" w="sm" len="sm"/>
              <a:tailEnd type="none" w="sm" len="sm"/>
            </a:ln>
          </p:spPr>
        </p:sp>
        <p:sp>
          <p:nvSpPr>
            <p:cNvPr id="12" name="AutoShape 12"/>
            <p:cNvSpPr/>
            <p:nvPr>
              <p:custDataLst>
                <p:tags r:id="rId9"/>
              </p:custDataLst>
            </p:nvPr>
          </p:nvSpPr>
          <p:spPr>
            <a:xfrm>
              <a:off x="10673" y="23049"/>
              <a:ext cx="4353319" cy="2015864"/>
            </a:xfrm>
            <a:prstGeom prst="line">
              <a:avLst/>
            </a:prstGeom>
            <a:ln w="50800" cap="flat">
              <a:solidFill>
                <a:srgbClr val="FFFFFF"/>
              </a:solidFill>
              <a:prstDash val="solid"/>
              <a:headEnd type="none" w="sm" len="sm"/>
              <a:tailEnd type="none" w="sm" len="sm"/>
            </a:ln>
          </p:spPr>
        </p:sp>
      </p:grpSp>
      <p:grpSp>
        <p:nvGrpSpPr>
          <p:cNvPr id="13" name="Group 13"/>
          <p:cNvGrpSpPr/>
          <p:nvPr>
            <p:custDataLst>
              <p:tags r:id="rId10"/>
            </p:custDataLst>
          </p:nvPr>
        </p:nvGrpSpPr>
        <p:grpSpPr>
          <a:xfrm rot="0">
            <a:off x="5856468" y="3076146"/>
            <a:ext cx="4807993" cy="4822504"/>
            <a:chOff x="0" y="0"/>
            <a:chExt cx="6410657" cy="6430005"/>
          </a:xfrm>
        </p:grpSpPr>
        <p:sp>
          <p:nvSpPr>
            <p:cNvPr id="14" name="Freeform 14"/>
            <p:cNvSpPr/>
            <p:nvPr>
              <p:custDataLst>
                <p:tags r:id="rId11"/>
              </p:custDataLst>
            </p:nvPr>
          </p:nvSpPr>
          <p:spPr>
            <a:xfrm>
              <a:off x="0" y="0"/>
              <a:ext cx="6410657" cy="6430005"/>
            </a:xfrm>
            <a:custGeom>
              <a:avLst/>
              <a:gdLst/>
              <a:ahLst/>
              <a:cxnLst/>
              <a:rect l="l" t="t" r="r" b="b"/>
              <a:pathLst>
                <a:path w="6410657" h="6430005">
                  <a:moveTo>
                    <a:pt x="0" y="0"/>
                  </a:moveTo>
                  <a:lnTo>
                    <a:pt x="6410657" y="0"/>
                  </a:lnTo>
                  <a:lnTo>
                    <a:pt x="6410657" y="6430005"/>
                  </a:lnTo>
                  <a:lnTo>
                    <a:pt x="0" y="6430005"/>
                  </a:lnTo>
                  <a:lnTo>
                    <a:pt x="0" y="0"/>
                  </a:lnTo>
                  <a:close/>
                </a:path>
              </a:pathLst>
            </a:custGeom>
            <a:blipFill>
              <a:blip r:embed="rId12">
                <a:alphaModFix amt="84000"/>
                <a:extLst>
                  <a:ext uri="{96DAC541-7B7A-43D3-8B79-37D633B846F1}">
                    <asvg:svgBlip xmlns:asvg="http://schemas.microsoft.com/office/drawing/2016/SVG/main" r:embed="rId13"/>
                  </a:ext>
                </a:extLst>
              </a:blip>
              <a:stretch>
                <a:fillRect/>
              </a:stretch>
            </a:blipFill>
          </p:spPr>
        </p:sp>
        <p:grpSp>
          <p:nvGrpSpPr>
            <p:cNvPr id="15" name="Group 15"/>
            <p:cNvGrpSpPr/>
            <p:nvPr/>
          </p:nvGrpSpPr>
          <p:grpSpPr>
            <a:xfrm rot="0">
              <a:off x="976094" y="985768"/>
              <a:ext cx="1081611" cy="1081611"/>
              <a:chOff x="0" y="0"/>
              <a:chExt cx="812800" cy="812800"/>
            </a:xfrm>
          </p:grpSpPr>
          <p:sp>
            <p:nvSpPr>
              <p:cNvPr id="16" name="Freeform 16"/>
              <p:cNvSpPr/>
              <p:nvPr>
                <p:custDataLst>
                  <p:tags r:id="rId14"/>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b="1">
                  <a:latin typeface="黑体" panose="02010609060101010101" charset="-122"/>
                  <a:ea typeface="黑体" panose="02010609060101010101" charset="-122"/>
                </a:endParaRPr>
              </a:p>
            </p:txBody>
          </p:sp>
        </p:grpSp>
        <p:sp>
          <p:nvSpPr>
            <p:cNvPr id="18" name="TextBox 18"/>
            <p:cNvSpPr txBox="1"/>
            <p:nvPr>
              <p:custDataLst>
                <p:tags r:id="rId15"/>
              </p:custDataLst>
            </p:nvPr>
          </p:nvSpPr>
          <p:spPr>
            <a:xfrm>
              <a:off x="976094" y="1155099"/>
              <a:ext cx="1081611" cy="717973"/>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001063"/>
                  </a:solidFill>
                  <a:latin typeface="黑体" panose="02010609060101010101" charset="-122"/>
                  <a:ea typeface="黑体" panose="02010609060101010101" charset="-122"/>
                  <a:cs typeface="Aileron Bold"/>
                  <a:sym typeface="Aileron Bold"/>
                </a:rPr>
                <a:t>P</a:t>
              </a:r>
              <a:endParaRPr lang="en-US" sz="3000" b="1">
                <a:solidFill>
                  <a:srgbClr val="001063"/>
                </a:solidFill>
                <a:latin typeface="黑体" panose="02010609060101010101" charset="-122"/>
                <a:ea typeface="黑体" panose="02010609060101010101" charset="-122"/>
                <a:cs typeface="Aileron Bold"/>
                <a:sym typeface="Aileron Bold"/>
              </a:endParaRPr>
            </a:p>
          </p:txBody>
        </p:sp>
        <p:grpSp>
          <p:nvGrpSpPr>
            <p:cNvPr id="19" name="Group 19"/>
            <p:cNvGrpSpPr/>
            <p:nvPr/>
          </p:nvGrpSpPr>
          <p:grpSpPr>
            <a:xfrm rot="0">
              <a:off x="4352951" y="985768"/>
              <a:ext cx="1081611" cy="1081611"/>
              <a:chOff x="0" y="0"/>
              <a:chExt cx="812800" cy="812800"/>
            </a:xfrm>
          </p:grpSpPr>
          <p:sp>
            <p:nvSpPr>
              <p:cNvPr id="20" name="Freeform 20"/>
              <p:cNvSpPr/>
              <p:nvPr>
                <p:custDataLst>
                  <p:tags r:id="rId16"/>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b="1">
                  <a:latin typeface="黑体" panose="02010609060101010101" charset="-122"/>
                  <a:ea typeface="黑体" panose="02010609060101010101" charset="-122"/>
                </a:endParaRPr>
              </a:p>
            </p:txBody>
          </p:sp>
        </p:grpSp>
        <p:sp>
          <p:nvSpPr>
            <p:cNvPr id="22" name="TextBox 22"/>
            <p:cNvSpPr txBox="1"/>
            <p:nvPr>
              <p:custDataLst>
                <p:tags r:id="rId17"/>
              </p:custDataLst>
            </p:nvPr>
          </p:nvSpPr>
          <p:spPr>
            <a:xfrm>
              <a:off x="4352951" y="1155099"/>
              <a:ext cx="1081611" cy="717973"/>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001063"/>
                  </a:solidFill>
                  <a:latin typeface="黑体" panose="02010609060101010101" charset="-122"/>
                  <a:ea typeface="黑体" panose="02010609060101010101" charset="-122"/>
                  <a:cs typeface="Aileron Bold"/>
                  <a:sym typeface="Aileron Bold"/>
                </a:rPr>
                <a:t>E</a:t>
              </a:r>
              <a:endParaRPr lang="en-US" sz="3000" b="1">
                <a:solidFill>
                  <a:srgbClr val="001063"/>
                </a:solidFill>
                <a:latin typeface="黑体" panose="02010609060101010101" charset="-122"/>
                <a:ea typeface="黑体" panose="02010609060101010101" charset="-122"/>
                <a:cs typeface="Aileron Bold"/>
                <a:sym typeface="Aileron Bold"/>
              </a:endParaRPr>
            </a:p>
          </p:txBody>
        </p:sp>
        <p:grpSp>
          <p:nvGrpSpPr>
            <p:cNvPr id="23" name="Group 23"/>
            <p:cNvGrpSpPr/>
            <p:nvPr/>
          </p:nvGrpSpPr>
          <p:grpSpPr>
            <a:xfrm rot="0">
              <a:off x="976094" y="4362625"/>
              <a:ext cx="1081611" cy="1081611"/>
              <a:chOff x="0" y="0"/>
              <a:chExt cx="812800" cy="812800"/>
            </a:xfrm>
          </p:grpSpPr>
          <p:sp>
            <p:nvSpPr>
              <p:cNvPr id="24" name="Freeform 24"/>
              <p:cNvSpPr/>
              <p:nvPr>
                <p:custDataLst>
                  <p:tags r:id="rId18"/>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b="1">
                  <a:latin typeface="黑体" panose="02010609060101010101" charset="-122"/>
                  <a:ea typeface="黑体" panose="02010609060101010101" charset="-122"/>
                </a:endParaRPr>
              </a:p>
            </p:txBody>
          </p:sp>
        </p:grpSp>
        <p:sp>
          <p:nvSpPr>
            <p:cNvPr id="26" name="TextBox 26"/>
            <p:cNvSpPr txBox="1"/>
            <p:nvPr>
              <p:custDataLst>
                <p:tags r:id="rId19"/>
              </p:custDataLst>
            </p:nvPr>
          </p:nvSpPr>
          <p:spPr>
            <a:xfrm>
              <a:off x="976094" y="4531956"/>
              <a:ext cx="1081611" cy="717973"/>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001063"/>
                  </a:solidFill>
                  <a:latin typeface="黑体" panose="02010609060101010101" charset="-122"/>
                  <a:ea typeface="黑体" panose="02010609060101010101" charset="-122"/>
                  <a:cs typeface="Aileron Bold"/>
                  <a:sym typeface="Aileron Bold"/>
                </a:rPr>
                <a:t>S</a:t>
              </a:r>
              <a:endParaRPr lang="en-US" sz="3000" b="1">
                <a:solidFill>
                  <a:srgbClr val="001063"/>
                </a:solidFill>
                <a:latin typeface="黑体" panose="02010609060101010101" charset="-122"/>
                <a:ea typeface="黑体" panose="02010609060101010101" charset="-122"/>
                <a:cs typeface="Aileron Bold"/>
                <a:sym typeface="Aileron Bold"/>
              </a:endParaRPr>
            </a:p>
          </p:txBody>
        </p:sp>
        <p:grpSp>
          <p:nvGrpSpPr>
            <p:cNvPr id="27" name="Group 27"/>
            <p:cNvGrpSpPr/>
            <p:nvPr/>
          </p:nvGrpSpPr>
          <p:grpSpPr>
            <a:xfrm rot="0">
              <a:off x="4352951" y="4362625"/>
              <a:ext cx="1081611" cy="1081611"/>
              <a:chOff x="0" y="0"/>
              <a:chExt cx="812800" cy="812800"/>
            </a:xfrm>
          </p:grpSpPr>
          <p:sp>
            <p:nvSpPr>
              <p:cNvPr id="28" name="Freeform 28"/>
              <p:cNvSpPr/>
              <p:nvPr>
                <p:custDataLst>
                  <p:tags r:id="rId20"/>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9" name="TextBox 29"/>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b="1">
                  <a:latin typeface="黑体" panose="02010609060101010101" charset="-122"/>
                  <a:ea typeface="黑体" panose="02010609060101010101" charset="-122"/>
                </a:endParaRPr>
              </a:p>
            </p:txBody>
          </p:sp>
        </p:grpSp>
        <p:sp>
          <p:nvSpPr>
            <p:cNvPr id="30" name="TextBox 30"/>
            <p:cNvSpPr txBox="1"/>
            <p:nvPr>
              <p:custDataLst>
                <p:tags r:id="rId21"/>
              </p:custDataLst>
            </p:nvPr>
          </p:nvSpPr>
          <p:spPr>
            <a:xfrm>
              <a:off x="4352951" y="4531956"/>
              <a:ext cx="1081611" cy="717973"/>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001063"/>
                  </a:solidFill>
                  <a:latin typeface="黑体" panose="02010609060101010101" charset="-122"/>
                  <a:ea typeface="黑体" panose="02010609060101010101" charset="-122"/>
                  <a:cs typeface="Aileron Bold"/>
                  <a:sym typeface="Aileron Bold"/>
                </a:rPr>
                <a:t>T</a:t>
              </a:r>
              <a:endParaRPr lang="en-US" sz="3000" b="1">
                <a:solidFill>
                  <a:srgbClr val="001063"/>
                </a:solidFill>
                <a:latin typeface="黑体" panose="02010609060101010101" charset="-122"/>
                <a:ea typeface="黑体" panose="02010609060101010101" charset="-122"/>
                <a:cs typeface="Aileron Bold"/>
                <a:sym typeface="Aileron Bold"/>
              </a:endParaRPr>
            </a:p>
          </p:txBody>
        </p:sp>
      </p:grpSp>
      <p:sp>
        <p:nvSpPr>
          <p:cNvPr id="34" name="TextBox 34"/>
          <p:cNvSpPr txBox="1"/>
          <p:nvPr>
            <p:custDataLst>
              <p:tags r:id="rId22"/>
            </p:custDataLst>
          </p:nvPr>
        </p:nvSpPr>
        <p:spPr>
          <a:xfrm>
            <a:off x="11925935" y="2579370"/>
            <a:ext cx="5298440" cy="538480"/>
          </a:xfrm>
          <a:prstGeom prst="rect">
            <a:avLst/>
          </a:prstGeom>
        </p:spPr>
        <p:txBody>
          <a:bodyPr lIns="0" tIns="0" rIns="0" bIns="0" rtlCol="0" anchor="t">
            <a:spAutoFit/>
          </a:bodyPr>
          <a:lstStyle/>
          <a:p>
            <a:pPr algn="just">
              <a:lnSpc>
                <a:spcPts val="4200"/>
              </a:lnSpc>
            </a:pPr>
            <a:r>
              <a:rPr lang="zh-CN" altLang="en-US" sz="3000" spc="120">
                <a:solidFill>
                  <a:srgbClr val="FFFFFF"/>
                </a:solidFill>
                <a:latin typeface="思源黑体 1" charset="0"/>
                <a:ea typeface="思源黑体 1" charset="0"/>
                <a:cs typeface="思源黑体 1" charset="0"/>
                <a:sym typeface="思源黑体 1" charset="0"/>
              </a:rPr>
              <a:t>标题</a:t>
            </a:r>
            <a:endParaRPr lang="zh-CN" altLang="en-US" sz="3000" spc="120">
              <a:solidFill>
                <a:srgbClr val="FFFFFF"/>
              </a:solidFill>
              <a:latin typeface="思源黑体 1" charset="0"/>
              <a:ea typeface="思源黑体 1" charset="0"/>
              <a:cs typeface="思源黑体 1" charset="0"/>
              <a:sym typeface="思源黑体 1" charset="0"/>
            </a:endParaRPr>
          </a:p>
        </p:txBody>
      </p:sp>
      <p:grpSp>
        <p:nvGrpSpPr>
          <p:cNvPr id="36" name="Group 36"/>
          <p:cNvGrpSpPr/>
          <p:nvPr>
            <p:custDataLst>
              <p:tags r:id="rId23"/>
            </p:custDataLst>
          </p:nvPr>
        </p:nvGrpSpPr>
        <p:grpSpPr>
          <a:xfrm rot="0">
            <a:off x="990857" y="2579130"/>
            <a:ext cx="5371394" cy="2366825"/>
            <a:chOff x="-97367" y="-66675"/>
            <a:chExt cx="7161858" cy="3155767"/>
          </a:xfrm>
        </p:grpSpPr>
        <p:sp>
          <p:nvSpPr>
            <p:cNvPr id="37" name="TextBox 37"/>
            <p:cNvSpPr txBox="1"/>
            <p:nvPr>
              <p:custDataLst>
                <p:tags r:id="rId24"/>
              </p:custDataLst>
            </p:nvPr>
          </p:nvSpPr>
          <p:spPr>
            <a:xfrm>
              <a:off x="0" y="-66675"/>
              <a:ext cx="7064491" cy="717973"/>
            </a:xfrm>
            <a:prstGeom prst="rect">
              <a:avLst/>
            </a:prstGeom>
          </p:spPr>
          <p:txBody>
            <a:bodyPr lIns="0" tIns="0" rIns="0" bIns="0" rtlCol="0" anchor="t">
              <a:spAutoFit/>
            </a:bodyPr>
            <a:lstStyle/>
            <a:p>
              <a:pPr algn="just">
                <a:lnSpc>
                  <a:spcPts val="4200"/>
                </a:lnSpc>
              </a:pPr>
              <a:r>
                <a:rPr lang="zh-CN" altLang="en-US" sz="3000" spc="120">
                  <a:solidFill>
                    <a:srgbClr val="FFFFFF"/>
                  </a:solidFill>
                  <a:latin typeface="思源黑体 1" charset="0"/>
                  <a:ea typeface="思源黑体 1" charset="0"/>
                  <a:cs typeface="思源黑体 1" charset="0"/>
                  <a:sym typeface="思源黑体 1" charset="0"/>
                </a:rPr>
                <a:t>标题</a:t>
              </a:r>
              <a:endParaRPr lang="zh-CN" altLang="en-US" sz="3000" spc="120">
                <a:solidFill>
                  <a:srgbClr val="FFFFFF"/>
                </a:solidFill>
                <a:latin typeface="思源黑体 1" charset="0"/>
                <a:ea typeface="思源黑体 1" charset="0"/>
                <a:cs typeface="思源黑体 1" charset="0"/>
                <a:sym typeface="思源黑体 1" charset="0"/>
              </a:endParaRPr>
            </a:p>
          </p:txBody>
        </p:sp>
        <p:sp>
          <p:nvSpPr>
            <p:cNvPr id="38" name="TextBox 38"/>
            <p:cNvSpPr txBox="1"/>
            <p:nvPr>
              <p:custDataLst>
                <p:tags r:id="rId25"/>
              </p:custDataLst>
            </p:nvPr>
          </p:nvSpPr>
          <p:spPr>
            <a:xfrm>
              <a:off x="-97367" y="764145"/>
              <a:ext cx="7064491" cy="2324947"/>
            </a:xfrm>
            <a:prstGeom prst="rect">
              <a:avLst/>
            </a:prstGeom>
          </p:spPr>
          <p:txBody>
            <a:bodyPr lIns="0" tIns="0" rIns="0" bIns="0" rtlCol="0" anchor="t">
              <a:spAutoFit/>
            </a:bodyPr>
            <a:lstStyle/>
            <a:p>
              <a:pPr algn="just">
                <a:lnSpc>
                  <a:spcPts val="3400"/>
                </a:lnSpc>
              </a:pP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a:t>
              </a:r>
              <a:endParaRPr lang="zh-CN" altLang="en-US" sz="2000" spc="80">
                <a:solidFill>
                  <a:srgbClr val="FFFFFF"/>
                </a:solidFill>
                <a:latin typeface="思源黑体 1" charset="0"/>
                <a:ea typeface="思源黑体 1" charset="0"/>
                <a:cs typeface="思源黑体 1" charset="0"/>
                <a:sym typeface="思源黑体 1" charset="0"/>
              </a:endParaRPr>
            </a:p>
            <a:p>
              <a:pPr algn="just">
                <a:lnSpc>
                  <a:spcPts val="3400"/>
                </a:lnSpc>
              </a:pPr>
              <a:r>
                <a:rPr lang="zh-CN" altLang="en-US" sz="2000" spc="80">
                  <a:solidFill>
                    <a:srgbClr val="FFFFFF"/>
                  </a:solidFill>
                  <a:latin typeface="思源黑体 1" charset="0"/>
                  <a:ea typeface="思源黑体 1" charset="0"/>
                  <a:cs typeface="思源黑体 1" charset="0"/>
                  <a:sym typeface="思源黑体 1" charset="0"/>
                </a:rPr>
                <a:t>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endParaRPr lang="zh-CN" altLang="en-US" sz="2000" spc="80">
                <a:solidFill>
                  <a:srgbClr val="FFFFFF"/>
                </a:solidFill>
                <a:latin typeface="思源黑体 1" charset="0"/>
                <a:ea typeface="思源黑体 1" charset="0"/>
                <a:cs typeface="思源黑体 1" charset="0"/>
                <a:sym typeface="思源黑体 1" charset="0"/>
              </a:endParaRPr>
            </a:p>
            <a:p>
              <a:pPr algn="just">
                <a:lnSpc>
                  <a:spcPts val="3400"/>
                </a:lnSpc>
              </a:pPr>
              <a:endParaRPr lang="zh-CN" altLang="en-US" sz="2000" spc="80">
                <a:solidFill>
                  <a:srgbClr val="FFFFFF"/>
                </a:solidFill>
                <a:latin typeface="思源黑体 1" charset="0"/>
                <a:ea typeface="思源黑体 1" charset="0"/>
                <a:cs typeface="思源黑体 1" charset="0"/>
                <a:sym typeface="思源黑体 1" charset="0"/>
              </a:endParaRPr>
            </a:p>
          </p:txBody>
        </p:sp>
      </p:grpSp>
      <p:sp>
        <p:nvSpPr>
          <p:cNvPr id="40" name="TextBox 40"/>
          <p:cNvSpPr txBox="1"/>
          <p:nvPr>
            <p:custDataLst>
              <p:tags r:id="rId26"/>
            </p:custDataLst>
          </p:nvPr>
        </p:nvSpPr>
        <p:spPr>
          <a:xfrm>
            <a:off x="1063625" y="6403340"/>
            <a:ext cx="5298440" cy="538480"/>
          </a:xfrm>
          <a:prstGeom prst="rect">
            <a:avLst/>
          </a:prstGeom>
        </p:spPr>
        <p:txBody>
          <a:bodyPr lIns="0" tIns="0" rIns="0" bIns="0" rtlCol="0" anchor="t">
            <a:spAutoFit/>
          </a:bodyPr>
          <a:lstStyle/>
          <a:p>
            <a:pPr algn="just">
              <a:lnSpc>
                <a:spcPts val="4200"/>
              </a:lnSpc>
            </a:pPr>
            <a:r>
              <a:rPr lang="zh-CN" altLang="en-US" sz="3000" spc="120">
                <a:solidFill>
                  <a:srgbClr val="FFFFFF"/>
                </a:solidFill>
                <a:latin typeface="思源黑体 1" charset="0"/>
                <a:ea typeface="思源黑体 1" charset="0"/>
                <a:cs typeface="思源黑体 1" charset="0"/>
                <a:sym typeface="思源黑体 1" charset="0"/>
              </a:rPr>
              <a:t>标题</a:t>
            </a:r>
            <a:endParaRPr lang="en-US" sz="3000" spc="120">
              <a:solidFill>
                <a:srgbClr val="FFFFFF"/>
              </a:solidFill>
              <a:latin typeface="思源黑体 1" charset="0"/>
              <a:ea typeface="思源黑体 1" charset="0"/>
              <a:cs typeface="思源黑体 1" charset="0"/>
              <a:sym typeface="思源黑体 1" charset="0"/>
            </a:endParaRPr>
          </a:p>
        </p:txBody>
      </p:sp>
      <p:sp>
        <p:nvSpPr>
          <p:cNvPr id="43" name="TextBox 43"/>
          <p:cNvSpPr txBox="1"/>
          <p:nvPr>
            <p:custDataLst>
              <p:tags r:id="rId27"/>
            </p:custDataLst>
          </p:nvPr>
        </p:nvSpPr>
        <p:spPr>
          <a:xfrm>
            <a:off x="11960860" y="6188710"/>
            <a:ext cx="5298440" cy="538480"/>
          </a:xfrm>
          <a:prstGeom prst="rect">
            <a:avLst/>
          </a:prstGeom>
        </p:spPr>
        <p:txBody>
          <a:bodyPr lIns="0" tIns="0" rIns="0" bIns="0" rtlCol="0" anchor="t">
            <a:spAutoFit/>
          </a:bodyPr>
          <a:lstStyle/>
          <a:p>
            <a:pPr algn="just">
              <a:lnSpc>
                <a:spcPts val="4200"/>
              </a:lnSpc>
            </a:pPr>
            <a:r>
              <a:rPr lang="zh-CN" altLang="en-US" sz="3000" spc="120">
                <a:solidFill>
                  <a:srgbClr val="FFFFFF"/>
                </a:solidFill>
                <a:latin typeface="思源黑体 1" charset="0"/>
                <a:ea typeface="思源黑体 1" charset="0"/>
                <a:cs typeface="思源黑体 1" charset="0"/>
                <a:sym typeface="思源黑体 1" charset="0"/>
              </a:rPr>
              <a:t>标题</a:t>
            </a:r>
            <a:endParaRPr lang="zh-CN" altLang="en-US" sz="3000" spc="120">
              <a:solidFill>
                <a:srgbClr val="FFFFFF"/>
              </a:solidFill>
              <a:latin typeface="思源黑体 1" charset="0"/>
              <a:ea typeface="思源黑体 1" charset="0"/>
              <a:cs typeface="思源黑体 1" charset="0"/>
              <a:sym typeface="思源黑体 1" charset="0"/>
            </a:endParaRPr>
          </a:p>
        </p:txBody>
      </p:sp>
      <p:sp>
        <p:nvSpPr>
          <p:cNvPr id="45" name="AutoShape 45"/>
          <p:cNvSpPr/>
          <p:nvPr>
            <p:custDataLst>
              <p:tags r:id="rId28"/>
            </p:custDataLst>
          </p:nvPr>
        </p:nvSpPr>
        <p:spPr>
          <a:xfrm>
            <a:off x="-1366520" y="5375275"/>
            <a:ext cx="7095490" cy="10160"/>
          </a:xfrm>
          <a:prstGeom prst="line">
            <a:avLst/>
          </a:prstGeom>
          <a:ln w="38100" cap="flat">
            <a:solidFill>
              <a:srgbClr val="FFFFFF"/>
            </a:solidFill>
            <a:prstDash val="solid"/>
            <a:headEnd type="none" w="sm" len="sm"/>
            <a:tailEnd type="none" w="sm" len="sm"/>
          </a:ln>
        </p:spPr>
      </p:sp>
      <p:sp>
        <p:nvSpPr>
          <p:cNvPr id="46" name="TextBox 38"/>
          <p:cNvSpPr txBox="1"/>
          <p:nvPr>
            <p:custDataLst>
              <p:tags r:id="rId29"/>
            </p:custDataLst>
          </p:nvPr>
        </p:nvSpPr>
        <p:spPr>
          <a:xfrm>
            <a:off x="1067057" y="7048440"/>
            <a:ext cx="5298369" cy="1743710"/>
          </a:xfrm>
          <a:prstGeom prst="rect">
            <a:avLst/>
          </a:prstGeom>
        </p:spPr>
        <p:txBody>
          <a:bodyPr lIns="0" tIns="0" rIns="0" bIns="0" rtlCol="0" anchor="t">
            <a:spAutoFit/>
          </a:bodyPr>
          <a:p>
            <a:pPr algn="just">
              <a:lnSpc>
                <a:spcPts val="3400"/>
              </a:lnSpc>
            </a:pP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a:t>
            </a:r>
            <a:endParaRPr lang="zh-CN" altLang="en-US" sz="2000" spc="80">
              <a:solidFill>
                <a:srgbClr val="FFFFFF"/>
              </a:solidFill>
              <a:latin typeface="思源黑体 1" charset="0"/>
              <a:ea typeface="思源黑体 1" charset="0"/>
              <a:cs typeface="思源黑体 1" charset="0"/>
              <a:sym typeface="思源黑体 1" charset="0"/>
            </a:endParaRPr>
          </a:p>
          <a:p>
            <a:pPr algn="just">
              <a:lnSpc>
                <a:spcPts val="3400"/>
              </a:lnSpc>
            </a:pPr>
            <a:r>
              <a:rPr lang="zh-CN" altLang="en-US" sz="2000" spc="80">
                <a:solidFill>
                  <a:srgbClr val="FFFFFF"/>
                </a:solidFill>
                <a:latin typeface="思源黑体 1" charset="0"/>
                <a:ea typeface="思源黑体 1" charset="0"/>
                <a:cs typeface="思源黑体 1" charset="0"/>
                <a:sym typeface="思源黑体 1" charset="0"/>
              </a:rPr>
              <a:t>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endParaRPr lang="zh-CN" altLang="en-US" sz="2000" spc="80">
              <a:solidFill>
                <a:srgbClr val="FFFFFF"/>
              </a:solidFill>
              <a:latin typeface="思源黑体 1" charset="0"/>
              <a:ea typeface="思源黑体 1" charset="0"/>
              <a:cs typeface="思源黑体 1" charset="0"/>
              <a:sym typeface="思源黑体 1" charset="0"/>
            </a:endParaRPr>
          </a:p>
          <a:p>
            <a:pPr algn="just">
              <a:lnSpc>
                <a:spcPts val="3400"/>
              </a:lnSpc>
            </a:pPr>
            <a:endParaRPr lang="zh-CN" altLang="en-US" sz="2000" spc="80">
              <a:solidFill>
                <a:srgbClr val="FFFFFF"/>
              </a:solidFill>
              <a:latin typeface="思源黑体 1" charset="0"/>
              <a:ea typeface="思源黑体 1" charset="0"/>
              <a:cs typeface="思源黑体 1" charset="0"/>
              <a:sym typeface="思源黑体 1" charset="0"/>
            </a:endParaRPr>
          </a:p>
        </p:txBody>
      </p:sp>
      <p:sp>
        <p:nvSpPr>
          <p:cNvPr id="47" name="TextBox 38"/>
          <p:cNvSpPr txBox="1"/>
          <p:nvPr>
            <p:custDataLst>
              <p:tags r:id="rId30"/>
            </p:custDataLst>
          </p:nvPr>
        </p:nvSpPr>
        <p:spPr>
          <a:xfrm>
            <a:off x="11961117" y="3238440"/>
            <a:ext cx="5298369" cy="1743710"/>
          </a:xfrm>
          <a:prstGeom prst="rect">
            <a:avLst/>
          </a:prstGeom>
        </p:spPr>
        <p:txBody>
          <a:bodyPr lIns="0" tIns="0" rIns="0" bIns="0" rtlCol="0" anchor="t">
            <a:spAutoFit/>
          </a:bodyPr>
          <a:p>
            <a:pPr algn="just">
              <a:lnSpc>
                <a:spcPts val="3400"/>
              </a:lnSpc>
            </a:pP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a:t>
            </a:r>
            <a:endParaRPr lang="zh-CN" altLang="en-US" sz="2000" spc="80">
              <a:solidFill>
                <a:srgbClr val="FFFFFF"/>
              </a:solidFill>
              <a:latin typeface="思源黑体 1" charset="0"/>
              <a:ea typeface="思源黑体 1" charset="0"/>
              <a:cs typeface="思源黑体 1" charset="0"/>
              <a:sym typeface="思源黑体 1" charset="0"/>
            </a:endParaRPr>
          </a:p>
          <a:p>
            <a:pPr algn="just">
              <a:lnSpc>
                <a:spcPts val="3400"/>
              </a:lnSpc>
            </a:pPr>
            <a:r>
              <a:rPr lang="zh-CN" altLang="en-US" sz="2000" spc="80">
                <a:solidFill>
                  <a:srgbClr val="FFFFFF"/>
                </a:solidFill>
                <a:latin typeface="思源黑体 1" charset="0"/>
                <a:ea typeface="思源黑体 1" charset="0"/>
                <a:cs typeface="思源黑体 1" charset="0"/>
                <a:sym typeface="思源黑体 1" charset="0"/>
              </a:rPr>
              <a:t>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endParaRPr lang="zh-CN" altLang="en-US" sz="2000" spc="80">
              <a:solidFill>
                <a:srgbClr val="FFFFFF"/>
              </a:solidFill>
              <a:latin typeface="思源黑体 1" charset="0"/>
              <a:ea typeface="思源黑体 1" charset="0"/>
              <a:cs typeface="思源黑体 1" charset="0"/>
              <a:sym typeface="思源黑体 1" charset="0"/>
            </a:endParaRPr>
          </a:p>
          <a:p>
            <a:pPr algn="just">
              <a:lnSpc>
                <a:spcPts val="3400"/>
              </a:lnSpc>
            </a:pPr>
            <a:endParaRPr lang="zh-CN" altLang="en-US" sz="2000" spc="80">
              <a:solidFill>
                <a:srgbClr val="FFFFFF"/>
              </a:solidFill>
              <a:latin typeface="思源黑体 1" charset="0"/>
              <a:ea typeface="思源黑体 1" charset="0"/>
              <a:cs typeface="思源黑体 1" charset="0"/>
              <a:sym typeface="思源黑体 1" charset="0"/>
            </a:endParaRPr>
          </a:p>
        </p:txBody>
      </p:sp>
      <p:sp>
        <p:nvSpPr>
          <p:cNvPr id="48" name="TextBox 38"/>
          <p:cNvSpPr txBox="1"/>
          <p:nvPr>
            <p:custDataLst>
              <p:tags r:id="rId31"/>
            </p:custDataLst>
          </p:nvPr>
        </p:nvSpPr>
        <p:spPr>
          <a:xfrm>
            <a:off x="11926192" y="6831905"/>
            <a:ext cx="5298369" cy="1743710"/>
          </a:xfrm>
          <a:prstGeom prst="rect">
            <a:avLst/>
          </a:prstGeom>
        </p:spPr>
        <p:txBody>
          <a:bodyPr lIns="0" tIns="0" rIns="0" bIns="0" rtlCol="0" anchor="t">
            <a:spAutoFit/>
          </a:bodyPr>
          <a:p>
            <a:pPr algn="just">
              <a:lnSpc>
                <a:spcPts val="3400"/>
              </a:lnSpc>
            </a:pP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a:t>
            </a:r>
            <a:endParaRPr lang="zh-CN" altLang="en-US" sz="2000" spc="80">
              <a:solidFill>
                <a:srgbClr val="FFFFFF"/>
              </a:solidFill>
              <a:latin typeface="思源黑体 1" charset="0"/>
              <a:ea typeface="思源黑体 1" charset="0"/>
              <a:cs typeface="思源黑体 1" charset="0"/>
              <a:sym typeface="思源黑体 1" charset="0"/>
            </a:endParaRPr>
          </a:p>
          <a:p>
            <a:pPr algn="just">
              <a:lnSpc>
                <a:spcPts val="3400"/>
              </a:lnSpc>
            </a:pPr>
            <a:r>
              <a:rPr lang="zh-CN" altLang="en-US" sz="2000" spc="80">
                <a:solidFill>
                  <a:srgbClr val="FFFFFF"/>
                </a:solidFill>
                <a:latin typeface="思源黑体 1" charset="0"/>
                <a:ea typeface="思源黑体 1" charset="0"/>
                <a:cs typeface="思源黑体 1" charset="0"/>
                <a:sym typeface="思源黑体 1" charset="0"/>
              </a:rPr>
              <a:t>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r>
              <a:rPr lang="en-US" sz="2000" spc="80">
                <a:solidFill>
                  <a:srgbClr val="FFFFFF"/>
                </a:solidFill>
                <a:latin typeface="思源黑体 1" charset="0"/>
                <a:ea typeface="思源黑体 1" charset="0"/>
                <a:cs typeface="思源黑体 1" charset="0"/>
                <a:sym typeface="思源黑体 1" charset="0"/>
              </a:rPr>
              <a:t>请在此输入</a:t>
            </a:r>
            <a:r>
              <a:rPr lang="zh-CN" altLang="en-US" sz="2000" spc="80">
                <a:solidFill>
                  <a:srgbClr val="FFFFFF"/>
                </a:solidFill>
                <a:latin typeface="思源黑体 1" charset="0"/>
                <a:ea typeface="思源黑体 1" charset="0"/>
                <a:cs typeface="思源黑体 1" charset="0"/>
                <a:sym typeface="思源黑体 1" charset="0"/>
              </a:rPr>
              <a:t>你的文字，</a:t>
            </a:r>
            <a:endParaRPr lang="zh-CN" altLang="en-US" sz="2000" spc="80">
              <a:solidFill>
                <a:srgbClr val="FFFFFF"/>
              </a:solidFill>
              <a:latin typeface="思源黑体 1" charset="0"/>
              <a:ea typeface="思源黑体 1" charset="0"/>
              <a:cs typeface="思源黑体 1" charset="0"/>
              <a:sym typeface="思源黑体 1" charset="0"/>
            </a:endParaRPr>
          </a:p>
          <a:p>
            <a:pPr algn="just">
              <a:lnSpc>
                <a:spcPts val="3400"/>
              </a:lnSpc>
            </a:pPr>
            <a:endParaRPr lang="zh-CN" altLang="en-US" sz="2000" spc="80">
              <a:solidFill>
                <a:srgbClr val="FFFFFF"/>
              </a:solidFill>
              <a:latin typeface="思源黑体 1" charset="0"/>
              <a:ea typeface="思源黑体 1" charset="0"/>
              <a:cs typeface="思源黑体 1" charset="0"/>
              <a:sym typeface="思源黑体 1" charset="0"/>
            </a:endParaRPr>
          </a:p>
        </p:txBody>
      </p:sp>
      <p:grpSp>
        <p:nvGrpSpPr>
          <p:cNvPr id="31" name="Group 14"/>
          <p:cNvGrpSpPr/>
          <p:nvPr/>
        </p:nvGrpSpPr>
        <p:grpSpPr>
          <a:xfrm rot="0">
            <a:off x="555395" y="0"/>
            <a:ext cx="5562509" cy="2729254"/>
            <a:chOff x="0" y="0"/>
            <a:chExt cx="7416679" cy="3639006"/>
          </a:xfrm>
        </p:grpSpPr>
        <p:sp>
          <p:nvSpPr>
            <p:cNvPr id="32" name="Freeform 15"/>
            <p:cNvSpPr/>
            <p:nvPr/>
          </p:nvSpPr>
          <p:spPr>
            <a:xfrm>
              <a:off x="0" y="0"/>
              <a:ext cx="4853720" cy="3639006"/>
            </a:xfrm>
            <a:custGeom>
              <a:avLst/>
              <a:gdLst/>
              <a:ahLst/>
              <a:cxnLst/>
              <a:rect l="l" t="t" r="r" b="b"/>
              <a:pathLst>
                <a:path w="4853720" h="3639006">
                  <a:moveTo>
                    <a:pt x="0" y="0"/>
                  </a:moveTo>
                  <a:lnTo>
                    <a:pt x="4853720" y="0"/>
                  </a:lnTo>
                  <a:lnTo>
                    <a:pt x="4853720" y="3639006"/>
                  </a:lnTo>
                  <a:lnTo>
                    <a:pt x="0" y="3639006"/>
                  </a:lnTo>
                  <a:lnTo>
                    <a:pt x="0" y="0"/>
                  </a:lnTo>
                  <a:close/>
                </a:path>
              </a:pathLst>
            </a:custGeom>
            <a:blipFill>
              <a:blip r:embed="rId32"/>
              <a:stretch>
                <a:fillRect/>
              </a:stretch>
            </a:blipFill>
          </p:spPr>
        </p:sp>
        <p:sp>
          <p:nvSpPr>
            <p:cNvPr id="33" name="TextBox 16"/>
            <p:cNvSpPr txBox="1"/>
            <p:nvPr/>
          </p:nvSpPr>
          <p:spPr>
            <a:xfrm>
              <a:off x="4853720" y="617199"/>
              <a:ext cx="2562959" cy="2158154"/>
            </a:xfrm>
            <a:prstGeom prst="rect">
              <a:avLst/>
            </a:prstGeom>
          </p:spPr>
          <p:txBody>
            <a:bodyPr lIns="0" tIns="0" rIns="0" bIns="0" rtlCol="0" anchor="t">
              <a:spAutoFit/>
            </a:bodyPr>
            <a:p>
              <a:pPr algn="r">
                <a:lnSpc>
                  <a:spcPts val="12625"/>
                </a:lnSpc>
              </a:pPr>
              <a:r>
                <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rPr>
                <a:t>03</a:t>
              </a:r>
              <a:endPar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grpSp>
        <p:nvGrpSpPr>
          <p:cNvPr id="58" name="Group 58"/>
          <p:cNvGrpSpPr/>
          <p:nvPr/>
        </p:nvGrpSpPr>
        <p:grpSpPr>
          <a:xfrm rot="0">
            <a:off x="9566716" y="266615"/>
            <a:ext cx="8480425" cy="1431926"/>
            <a:chOff x="390508" y="-219922"/>
            <a:chExt cx="11307233" cy="1909234"/>
          </a:xfrm>
        </p:grpSpPr>
        <p:sp>
          <p:nvSpPr>
            <p:cNvPr id="3" name="TextBox 59"/>
            <p:cNvSpPr txBox="1"/>
            <p:nvPr/>
          </p:nvSpPr>
          <p:spPr>
            <a:xfrm>
              <a:off x="2458915" y="-219922"/>
              <a:ext cx="9237979" cy="1268307"/>
            </a:xfrm>
            <a:prstGeom prst="rect">
              <a:avLst/>
            </a:prstGeom>
          </p:spPr>
          <p:txBody>
            <a:bodyPr wrap="square" lIns="0" tIns="0" rIns="0" bIns="0" rtlCol="0" anchor="t">
              <a:spAutoFit/>
            </a:bodyPr>
            <a:p>
              <a:pPr algn="r">
                <a:lnSpc>
                  <a:spcPts val="7420"/>
                </a:lnSpc>
              </a:pPr>
              <a:r>
                <a:rPr lang="zh-CN" altLang="en-US" sz="4635" b="1" spc="139">
                  <a:solidFill>
                    <a:srgbClr val="FFFFFF"/>
                  </a:solidFill>
                  <a:latin typeface="黑体" panose="02010609060101010101" charset="-122"/>
                  <a:ea typeface="黑体" panose="02010609060101010101" charset="-122"/>
                  <a:cs typeface="黑体" panose="02010609060101010101" charset="-122"/>
                  <a:sym typeface="阿里巴巴普惠体 Bold"/>
                </a:rPr>
                <a:t>请输入标题和文字内容</a:t>
              </a:r>
              <a:endParaRPr lang="zh-CN" altLang="en-US" sz="4635" b="1" spc="139">
                <a:solidFill>
                  <a:srgbClr val="FFFFFF"/>
                </a:solidFill>
                <a:latin typeface="黑体" panose="02010609060101010101" charset="-122"/>
                <a:ea typeface="黑体" panose="02010609060101010101" charset="-122"/>
                <a:cs typeface="黑体" panose="02010609060101010101" charset="-122"/>
                <a:sym typeface="阿里巴巴普惠体 Bold"/>
              </a:endParaRPr>
            </a:p>
          </p:txBody>
        </p:sp>
        <p:sp>
          <p:nvSpPr>
            <p:cNvPr id="4" name="TextBox 60"/>
            <p:cNvSpPr txBox="1"/>
            <p:nvPr/>
          </p:nvSpPr>
          <p:spPr>
            <a:xfrm>
              <a:off x="390508" y="807085"/>
              <a:ext cx="11307233" cy="882227"/>
            </a:xfrm>
            <a:prstGeom prst="rect">
              <a:avLst/>
            </a:prstGeom>
          </p:spPr>
          <p:txBody>
            <a:bodyPr wrap="square" lIns="0" tIns="0" rIns="0" bIns="0" rtlCol="0" anchor="t">
              <a:spAutoFit/>
            </a:bodyPr>
            <a:p>
              <a:pPr algn="r">
                <a:lnSpc>
                  <a:spcPts val="5160"/>
                </a:lnSpc>
              </a:pPr>
              <a:r>
                <a:rPr lang="en-US" sz="3225">
                  <a:solidFill>
                    <a:srgbClr val="FFFFFF"/>
                  </a:solidFill>
                  <a:latin typeface="Archivo Black" panose="020B0A03020202020B04"/>
                  <a:ea typeface="Archivo Black" panose="020B0A03020202020B04"/>
                  <a:cs typeface="Archivo Black" panose="020B0A03020202020B04"/>
                  <a:sym typeface="Archivo Black" panose="020B0A03020202020B04"/>
                </a:rPr>
                <a:t>Enter your title</a:t>
              </a:r>
              <a:endParaRPr lang="en-US" sz="322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96669" cy="10476718"/>
          </a:xfrm>
          <a:custGeom>
            <a:avLst/>
            <a:gdLst/>
            <a:ahLst/>
            <a:cxnLst/>
            <a:rect l="l" t="t" r="r" b="b"/>
            <a:pathLst>
              <a:path w="18596669" h="10476718">
                <a:moveTo>
                  <a:pt x="0" y="0"/>
                </a:moveTo>
                <a:lnTo>
                  <a:pt x="18596669" y="0"/>
                </a:lnTo>
                <a:lnTo>
                  <a:pt x="18596669" y="10476718"/>
                </a:lnTo>
                <a:lnTo>
                  <a:pt x="0" y="10476718"/>
                </a:lnTo>
                <a:lnTo>
                  <a:pt x="0" y="0"/>
                </a:lnTo>
                <a:close/>
              </a:path>
            </a:pathLst>
          </a:custGeom>
          <a:blipFill>
            <a:blip r:embed="rId1"/>
            <a:stretch>
              <a:fillRect/>
            </a:stretch>
          </a:blipFill>
        </p:spPr>
      </p:sp>
      <p:sp>
        <p:nvSpPr>
          <p:cNvPr id="4" name="Freeform 4"/>
          <p:cNvSpPr/>
          <p:nvPr/>
        </p:nvSpPr>
        <p:spPr>
          <a:xfrm>
            <a:off x="11479823" y="6576064"/>
            <a:ext cx="6438228" cy="4826968"/>
          </a:xfrm>
          <a:custGeom>
            <a:avLst/>
            <a:gdLst/>
            <a:ahLst/>
            <a:cxnLst/>
            <a:rect l="l" t="t" r="r" b="b"/>
            <a:pathLst>
              <a:path w="6438228" h="4826968">
                <a:moveTo>
                  <a:pt x="0" y="0"/>
                </a:moveTo>
                <a:lnTo>
                  <a:pt x="6438228" y="0"/>
                </a:lnTo>
                <a:lnTo>
                  <a:pt x="6438228" y="4826968"/>
                </a:lnTo>
                <a:lnTo>
                  <a:pt x="0" y="4826968"/>
                </a:lnTo>
                <a:lnTo>
                  <a:pt x="0" y="0"/>
                </a:lnTo>
                <a:close/>
              </a:path>
            </a:pathLst>
          </a:custGeom>
          <a:blipFill>
            <a:blip r:embed="rId2"/>
            <a:stretch>
              <a:fillRect/>
            </a:stretch>
          </a:blipFill>
        </p:spPr>
      </p:sp>
      <p:sp>
        <p:nvSpPr>
          <p:cNvPr id="5" name="TextBox 5"/>
          <p:cNvSpPr txBox="1"/>
          <p:nvPr/>
        </p:nvSpPr>
        <p:spPr>
          <a:xfrm>
            <a:off x="13310584" y="-19050"/>
            <a:ext cx="4389914" cy="3697605"/>
          </a:xfrm>
          <a:prstGeom prst="rect">
            <a:avLst/>
          </a:prstGeom>
        </p:spPr>
        <p:txBody>
          <a:bodyPr lIns="0" tIns="0" rIns="0" bIns="0" rtlCol="0" anchor="t">
            <a:spAutoFit/>
          </a:bodyPr>
          <a:lstStyle/>
          <a:p>
            <a:pPr algn="r">
              <a:lnSpc>
                <a:spcPts val="28835"/>
              </a:lnSpc>
            </a:pPr>
            <a:r>
              <a:rPr lang="en-US" sz="24030" spc="44">
                <a:solidFill>
                  <a:srgbClr val="FFFF00"/>
                </a:solidFill>
                <a:latin typeface="Archivo Black" panose="020B0A03020202020B04"/>
                <a:ea typeface="Archivo Black" panose="020B0A03020202020B04"/>
                <a:cs typeface="Archivo Black" panose="020B0A03020202020B04"/>
                <a:sym typeface="Archivo Black" panose="020B0A03020202020B04"/>
              </a:rPr>
              <a:t>04</a:t>
            </a:r>
            <a:endParaRPr lang="en-US" sz="24030" spc="44">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6" name="TextBox 6"/>
          <p:cNvSpPr txBox="1"/>
          <p:nvPr/>
        </p:nvSpPr>
        <p:spPr>
          <a:xfrm>
            <a:off x="7666715" y="3408957"/>
            <a:ext cx="2954570" cy="880689"/>
          </a:xfrm>
          <a:prstGeom prst="rect">
            <a:avLst/>
          </a:prstGeom>
        </p:spPr>
        <p:txBody>
          <a:bodyPr lIns="0" tIns="0" rIns="0" bIns="0" rtlCol="0" anchor="t">
            <a:spAutoFit/>
          </a:bodyPr>
          <a:lstStyle/>
          <a:p>
            <a:pPr algn="ctr">
              <a:lnSpc>
                <a:spcPts val="6980"/>
              </a:lnSpc>
              <a:spcBef>
                <a:spcPct val="0"/>
              </a:spcBef>
            </a:pPr>
          </a:p>
        </p:txBody>
      </p:sp>
      <p:sp>
        <p:nvSpPr>
          <p:cNvPr id="7" name="TextBox 7"/>
          <p:cNvSpPr txBox="1"/>
          <p:nvPr/>
        </p:nvSpPr>
        <p:spPr>
          <a:xfrm>
            <a:off x="761365" y="3641090"/>
            <a:ext cx="8672195" cy="4504690"/>
          </a:xfrm>
          <a:prstGeom prst="rect">
            <a:avLst/>
          </a:prstGeom>
        </p:spPr>
        <p:txBody>
          <a:bodyPr wrap="square" lIns="0" tIns="0" rIns="0" bIns="0" rtlCol="0" anchor="t">
            <a:spAutoFit/>
          </a:bodyPr>
          <a:lstStyle/>
          <a:p>
            <a:pPr algn="l">
              <a:lnSpc>
                <a:spcPts val="17565"/>
              </a:lnSpc>
              <a:spcBef>
                <a:spcPct val="0"/>
              </a:spcBef>
            </a:pPr>
            <a:r>
              <a:rPr lang="zh-CN" altLang="en-US" sz="12200" b="1" dirty="0">
                <a:solidFill>
                  <a:srgbClr val="FFFFFF"/>
                </a:solidFill>
                <a:latin typeface="微软雅黑" panose="020B0503020204020204" charset="-122"/>
                <a:ea typeface="微软雅黑" panose="020B0503020204020204" charset="-122"/>
                <a:sym typeface="思源黑体 2 Bold" panose="020B0800000000000000" charset="-122"/>
              </a:rPr>
              <a:t>请输入标题</a:t>
            </a:r>
            <a:endParaRPr lang="zh-CN" altLang="en-US" sz="12200" b="1">
              <a:solidFill>
                <a:srgbClr val="FFFFFF"/>
              </a:solidFill>
              <a:latin typeface="思源黑体 1" charset="0"/>
              <a:ea typeface="思源黑体 1" charset="0"/>
              <a:cs typeface="思源黑体 1" charset="0"/>
              <a:sym typeface="思源黑体 1" charset="0"/>
            </a:endParaRPr>
          </a:p>
          <a:p>
            <a:pPr algn="l">
              <a:lnSpc>
                <a:spcPts val="17565"/>
              </a:lnSpc>
              <a:spcBef>
                <a:spcPct val="0"/>
              </a:spcBef>
            </a:pPr>
            <a:endParaRPr lang="zh-CN" altLang="en-US" sz="12200" b="1">
              <a:solidFill>
                <a:srgbClr val="FFFFFF"/>
              </a:solidFill>
              <a:latin typeface="思源黑体 1" charset="0"/>
              <a:ea typeface="思源黑体 1" charset="0"/>
              <a:cs typeface="思源黑体 1" charset="0"/>
              <a:sym typeface="思源黑体 1" charset="0"/>
            </a:endParaRPr>
          </a:p>
        </p:txBody>
      </p:sp>
      <p:sp>
        <p:nvSpPr>
          <p:cNvPr id="8" name="TextBox 8"/>
          <p:cNvSpPr txBox="1"/>
          <p:nvPr/>
        </p:nvSpPr>
        <p:spPr>
          <a:xfrm>
            <a:off x="838200" y="5905500"/>
            <a:ext cx="7175500" cy="894715"/>
          </a:xfrm>
          <a:prstGeom prst="rect">
            <a:avLst/>
          </a:prstGeom>
        </p:spPr>
        <p:txBody>
          <a:bodyPr wrap="square" lIns="0" tIns="0" rIns="0" bIns="0" rtlCol="0" anchor="t">
            <a:spAutoFit/>
          </a:bodyPr>
          <a:lstStyle/>
          <a:p>
            <a:pPr algn="l">
              <a:lnSpc>
                <a:spcPts val="6980"/>
              </a:lnSpc>
              <a:spcBef>
                <a:spcPct val="0"/>
              </a:spcBef>
            </a:pPr>
            <a:r>
              <a:rPr lang="en-US" sz="5815">
                <a:solidFill>
                  <a:srgbClr val="FFFFFF"/>
                </a:solidFill>
                <a:latin typeface="Archivo Black" panose="020B0A03020202020B04"/>
                <a:ea typeface="Archivo Black" panose="020B0A03020202020B04"/>
                <a:cs typeface="Archivo Black" panose="020B0A03020202020B04"/>
                <a:sym typeface="Archivo Black" panose="020B0A03020202020B04"/>
              </a:rPr>
              <a:t>Enter your title</a:t>
            </a:r>
            <a:endParaRPr lang="en-US" sz="581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9" name="Freeform 9"/>
          <p:cNvSpPr/>
          <p:nvPr/>
        </p:nvSpPr>
        <p:spPr>
          <a:xfrm>
            <a:off x="952500" y="7188460"/>
            <a:ext cx="1325103" cy="104812"/>
          </a:xfrm>
          <a:custGeom>
            <a:avLst/>
            <a:gdLst/>
            <a:ahLst/>
            <a:cxnLst/>
            <a:rect l="l" t="t" r="r" b="b"/>
            <a:pathLst>
              <a:path w="1325103" h="104812">
                <a:moveTo>
                  <a:pt x="0" y="0"/>
                </a:moveTo>
                <a:lnTo>
                  <a:pt x="1325103" y="0"/>
                </a:lnTo>
                <a:lnTo>
                  <a:pt x="1325103" y="104812"/>
                </a:lnTo>
                <a:lnTo>
                  <a:pt x="0" y="104812"/>
                </a:lnTo>
                <a:lnTo>
                  <a:pt x="0" y="0"/>
                </a:lnTo>
                <a:close/>
              </a:path>
            </a:pathLst>
          </a:custGeom>
          <a:blipFill>
            <a:blip r:embed="rId3"/>
            <a:stretch>
              <a:fillRect t="-159179" b="-143806"/>
            </a:stretch>
          </a:blipFill>
        </p:spPr>
      </p:sp>
      <p:sp>
        <p:nvSpPr>
          <p:cNvPr id="3" name="Freeform 4" descr="深圳大学标志-黑底白色"/>
          <p:cNvSpPr/>
          <p:nvPr/>
        </p:nvSpPr>
        <p:spPr>
          <a:xfrm>
            <a:off x="228600" y="-266700"/>
            <a:ext cx="2345690" cy="1741805"/>
          </a:xfrm>
          <a:custGeom>
            <a:avLst/>
            <a:gdLst/>
            <a:ahLst/>
            <a:cxnLst/>
            <a:rect l="l" t="t" r="r" b="b"/>
            <a:pathLst>
              <a:path w="3860483" h="2866072">
                <a:moveTo>
                  <a:pt x="0" y="0"/>
                </a:moveTo>
                <a:lnTo>
                  <a:pt x="3860483" y="0"/>
                </a:lnTo>
                <a:lnTo>
                  <a:pt x="3860483" y="2866072"/>
                </a:lnTo>
                <a:lnTo>
                  <a:pt x="0" y="2866072"/>
                </a:lnTo>
                <a:lnTo>
                  <a:pt x="0" y="0"/>
                </a:lnTo>
                <a:close/>
              </a:path>
            </a:pathLst>
          </a:custGeom>
          <a:blipFill>
            <a:blip r:embed="rId4"/>
            <a:stretch>
              <a:fillRect l="-14" r="-14"/>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365" cy="10367645"/>
          </a:xfrm>
          <a:custGeom>
            <a:avLst/>
            <a:gdLst/>
            <a:ahLst/>
            <a:cxnLst/>
            <a:rect l="l" t="t" r="r" b="b"/>
            <a:pathLst>
              <a:path w="18547671" h="10449114">
                <a:moveTo>
                  <a:pt x="0" y="0"/>
                </a:moveTo>
                <a:lnTo>
                  <a:pt x="18547670" y="0"/>
                </a:lnTo>
                <a:lnTo>
                  <a:pt x="18547670" y="10449114"/>
                </a:lnTo>
                <a:lnTo>
                  <a:pt x="0" y="10449114"/>
                </a:lnTo>
                <a:lnTo>
                  <a:pt x="0" y="0"/>
                </a:lnTo>
                <a:close/>
              </a:path>
            </a:pathLst>
          </a:custGeom>
          <a:blipFill>
            <a:blip r:embed="rId1">
              <a:alphaModFix amt="67000"/>
            </a:blip>
            <a:stretch>
              <a:fillRect/>
            </a:stretch>
          </a:blipFill>
        </p:spPr>
      </p:sp>
      <p:sp>
        <p:nvSpPr>
          <p:cNvPr id="3" name="AutoShape 3"/>
          <p:cNvSpPr/>
          <p:nvPr/>
        </p:nvSpPr>
        <p:spPr>
          <a:xfrm>
            <a:off x="6332041" y="3981309"/>
            <a:ext cx="0" cy="3357764"/>
          </a:xfrm>
          <a:prstGeom prst="line">
            <a:avLst/>
          </a:prstGeom>
          <a:ln w="19050" cap="flat">
            <a:solidFill>
              <a:srgbClr val="152C70"/>
            </a:solidFill>
            <a:prstDash val="solid"/>
            <a:headEnd type="none" w="sm" len="sm"/>
            <a:tailEnd type="none" w="sm" len="sm"/>
          </a:ln>
        </p:spPr>
      </p:sp>
      <p:sp>
        <p:nvSpPr>
          <p:cNvPr id="4" name="AutoShape 4"/>
          <p:cNvSpPr/>
          <p:nvPr/>
        </p:nvSpPr>
        <p:spPr>
          <a:xfrm>
            <a:off x="12006423" y="3906090"/>
            <a:ext cx="0" cy="3426599"/>
          </a:xfrm>
          <a:prstGeom prst="line">
            <a:avLst/>
          </a:prstGeom>
          <a:ln w="19050" cap="flat">
            <a:solidFill>
              <a:srgbClr val="152C70"/>
            </a:solidFill>
            <a:prstDash val="solid"/>
            <a:headEnd type="none" w="sm" len="sm"/>
            <a:tailEnd type="none" w="sm" len="sm"/>
          </a:ln>
        </p:spPr>
      </p:sp>
      <p:sp>
        <p:nvSpPr>
          <p:cNvPr id="5" name="AutoShape 5"/>
          <p:cNvSpPr/>
          <p:nvPr/>
        </p:nvSpPr>
        <p:spPr>
          <a:xfrm>
            <a:off x="13829724" y="6399036"/>
            <a:ext cx="0" cy="2358991"/>
          </a:xfrm>
          <a:prstGeom prst="line">
            <a:avLst/>
          </a:prstGeom>
          <a:ln w="19050" cap="flat">
            <a:solidFill>
              <a:srgbClr val="152C70"/>
            </a:solidFill>
            <a:prstDash val="solid"/>
            <a:headEnd type="none" w="sm" len="sm"/>
            <a:tailEnd type="none" w="sm" len="sm"/>
          </a:ln>
        </p:spPr>
      </p:sp>
      <p:grpSp>
        <p:nvGrpSpPr>
          <p:cNvPr id="6" name="Group 6"/>
          <p:cNvGrpSpPr/>
          <p:nvPr/>
        </p:nvGrpSpPr>
        <p:grpSpPr>
          <a:xfrm rot="0">
            <a:off x="7412849" y="2465640"/>
            <a:ext cx="3646602" cy="493214"/>
            <a:chOff x="0" y="0"/>
            <a:chExt cx="3004741" cy="406400"/>
          </a:xfrm>
        </p:grpSpPr>
        <p:sp>
          <p:nvSpPr>
            <p:cNvPr id="7" name="Freeform 7"/>
            <p:cNvSpPr/>
            <p:nvPr/>
          </p:nvSpPr>
          <p:spPr>
            <a:xfrm>
              <a:off x="0" y="0"/>
              <a:ext cx="3004741" cy="406400"/>
            </a:xfrm>
            <a:custGeom>
              <a:avLst/>
              <a:gdLst/>
              <a:ahLst/>
              <a:cxnLst/>
              <a:rect l="l" t="t" r="r" b="b"/>
              <a:pathLst>
                <a:path w="3004741" h="406400">
                  <a:moveTo>
                    <a:pt x="2801541" y="0"/>
                  </a:moveTo>
                  <a:cubicBezTo>
                    <a:pt x="2913765" y="0"/>
                    <a:pt x="3004741" y="90976"/>
                    <a:pt x="3004741" y="203200"/>
                  </a:cubicBezTo>
                  <a:cubicBezTo>
                    <a:pt x="3004741" y="315424"/>
                    <a:pt x="2913765" y="406400"/>
                    <a:pt x="2801541" y="406400"/>
                  </a:cubicBezTo>
                  <a:lnTo>
                    <a:pt x="203200" y="406400"/>
                  </a:lnTo>
                  <a:cubicBezTo>
                    <a:pt x="90976" y="406400"/>
                    <a:pt x="0" y="315424"/>
                    <a:pt x="0" y="203200"/>
                  </a:cubicBezTo>
                  <a:cubicBezTo>
                    <a:pt x="0" y="90976"/>
                    <a:pt x="90976" y="0"/>
                    <a:pt x="203200" y="0"/>
                  </a:cubicBezTo>
                  <a:close/>
                </a:path>
              </a:pathLst>
            </a:custGeom>
            <a:solidFill>
              <a:srgbClr val="FFFF00"/>
            </a:solidFill>
          </p:spPr>
        </p:sp>
        <p:sp>
          <p:nvSpPr>
            <p:cNvPr id="8" name="TextBox 8"/>
            <p:cNvSpPr txBox="1"/>
            <p:nvPr/>
          </p:nvSpPr>
          <p:spPr>
            <a:xfrm>
              <a:off x="0" y="-28575"/>
              <a:ext cx="3004741" cy="434975"/>
            </a:xfrm>
            <a:prstGeom prst="rect">
              <a:avLst/>
            </a:prstGeom>
          </p:spPr>
          <p:txBody>
            <a:bodyPr lIns="50800" tIns="50800" rIns="50800" bIns="50800" rtlCol="0" anchor="ctr"/>
            <a:lstStyle/>
            <a:p>
              <a:pPr algn="ctr">
                <a:lnSpc>
                  <a:spcPts val="2660"/>
                </a:lnSpc>
              </a:pPr>
            </a:p>
          </p:txBody>
        </p:sp>
      </p:grpSp>
      <p:grpSp>
        <p:nvGrpSpPr>
          <p:cNvPr id="9" name="Group 9"/>
          <p:cNvGrpSpPr/>
          <p:nvPr/>
        </p:nvGrpSpPr>
        <p:grpSpPr>
          <a:xfrm rot="0">
            <a:off x="2879241" y="3539122"/>
            <a:ext cx="3646602" cy="493214"/>
            <a:chOff x="0" y="0"/>
            <a:chExt cx="3004741" cy="406400"/>
          </a:xfrm>
        </p:grpSpPr>
        <p:sp>
          <p:nvSpPr>
            <p:cNvPr id="10" name="Freeform 10"/>
            <p:cNvSpPr/>
            <p:nvPr/>
          </p:nvSpPr>
          <p:spPr>
            <a:xfrm>
              <a:off x="0" y="0"/>
              <a:ext cx="3004741" cy="406400"/>
            </a:xfrm>
            <a:custGeom>
              <a:avLst/>
              <a:gdLst/>
              <a:ahLst/>
              <a:cxnLst/>
              <a:rect l="l" t="t" r="r" b="b"/>
              <a:pathLst>
                <a:path w="3004741" h="406400">
                  <a:moveTo>
                    <a:pt x="2801541" y="0"/>
                  </a:moveTo>
                  <a:cubicBezTo>
                    <a:pt x="2913765" y="0"/>
                    <a:pt x="3004741" y="90976"/>
                    <a:pt x="3004741" y="203200"/>
                  </a:cubicBezTo>
                  <a:cubicBezTo>
                    <a:pt x="3004741" y="315424"/>
                    <a:pt x="2913765" y="406400"/>
                    <a:pt x="2801541" y="406400"/>
                  </a:cubicBezTo>
                  <a:lnTo>
                    <a:pt x="203200" y="406400"/>
                  </a:lnTo>
                  <a:cubicBezTo>
                    <a:pt x="90976" y="406400"/>
                    <a:pt x="0" y="315424"/>
                    <a:pt x="0" y="203200"/>
                  </a:cubicBezTo>
                  <a:cubicBezTo>
                    <a:pt x="0" y="90976"/>
                    <a:pt x="90976" y="0"/>
                    <a:pt x="203200" y="0"/>
                  </a:cubicBezTo>
                  <a:close/>
                </a:path>
              </a:pathLst>
            </a:custGeom>
            <a:solidFill>
              <a:srgbClr val="FFFF00"/>
            </a:solidFill>
          </p:spPr>
        </p:sp>
        <p:sp>
          <p:nvSpPr>
            <p:cNvPr id="11" name="TextBox 11"/>
            <p:cNvSpPr txBox="1"/>
            <p:nvPr/>
          </p:nvSpPr>
          <p:spPr>
            <a:xfrm>
              <a:off x="0" y="-28575"/>
              <a:ext cx="3004741" cy="434975"/>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rot="0">
            <a:off x="11760581" y="3539122"/>
            <a:ext cx="3646602" cy="493214"/>
            <a:chOff x="0" y="0"/>
            <a:chExt cx="3004741" cy="406400"/>
          </a:xfrm>
        </p:grpSpPr>
        <p:sp>
          <p:nvSpPr>
            <p:cNvPr id="13" name="Freeform 13"/>
            <p:cNvSpPr/>
            <p:nvPr/>
          </p:nvSpPr>
          <p:spPr>
            <a:xfrm>
              <a:off x="0" y="0"/>
              <a:ext cx="3004741" cy="406400"/>
            </a:xfrm>
            <a:custGeom>
              <a:avLst/>
              <a:gdLst/>
              <a:ahLst/>
              <a:cxnLst/>
              <a:rect l="l" t="t" r="r" b="b"/>
              <a:pathLst>
                <a:path w="3004741" h="406400">
                  <a:moveTo>
                    <a:pt x="2801541" y="0"/>
                  </a:moveTo>
                  <a:cubicBezTo>
                    <a:pt x="2913765" y="0"/>
                    <a:pt x="3004741" y="90976"/>
                    <a:pt x="3004741" y="203200"/>
                  </a:cubicBezTo>
                  <a:cubicBezTo>
                    <a:pt x="3004741" y="315424"/>
                    <a:pt x="2913765" y="406400"/>
                    <a:pt x="2801541" y="406400"/>
                  </a:cubicBezTo>
                  <a:lnTo>
                    <a:pt x="203200" y="406400"/>
                  </a:lnTo>
                  <a:cubicBezTo>
                    <a:pt x="90976" y="406400"/>
                    <a:pt x="0" y="315424"/>
                    <a:pt x="0" y="203200"/>
                  </a:cubicBezTo>
                  <a:cubicBezTo>
                    <a:pt x="0" y="90976"/>
                    <a:pt x="90976" y="0"/>
                    <a:pt x="203200" y="0"/>
                  </a:cubicBezTo>
                  <a:close/>
                </a:path>
              </a:pathLst>
            </a:custGeom>
            <a:solidFill>
              <a:srgbClr val="FFFF00"/>
            </a:solidFill>
          </p:spPr>
        </p:sp>
        <p:sp>
          <p:nvSpPr>
            <p:cNvPr id="14" name="TextBox 14"/>
            <p:cNvSpPr txBox="1"/>
            <p:nvPr/>
          </p:nvSpPr>
          <p:spPr>
            <a:xfrm>
              <a:off x="0" y="-28575"/>
              <a:ext cx="3004741" cy="434975"/>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856968" y="5990972"/>
            <a:ext cx="3646602" cy="493214"/>
            <a:chOff x="0" y="0"/>
            <a:chExt cx="3004741" cy="406400"/>
          </a:xfrm>
        </p:grpSpPr>
        <p:sp>
          <p:nvSpPr>
            <p:cNvPr id="16" name="Freeform 16"/>
            <p:cNvSpPr/>
            <p:nvPr/>
          </p:nvSpPr>
          <p:spPr>
            <a:xfrm>
              <a:off x="0" y="0"/>
              <a:ext cx="3004741" cy="406400"/>
            </a:xfrm>
            <a:custGeom>
              <a:avLst/>
              <a:gdLst/>
              <a:ahLst/>
              <a:cxnLst/>
              <a:rect l="l" t="t" r="r" b="b"/>
              <a:pathLst>
                <a:path w="3004741" h="406400">
                  <a:moveTo>
                    <a:pt x="2801541" y="0"/>
                  </a:moveTo>
                  <a:cubicBezTo>
                    <a:pt x="2913765" y="0"/>
                    <a:pt x="3004741" y="90976"/>
                    <a:pt x="3004741" y="203200"/>
                  </a:cubicBezTo>
                  <a:cubicBezTo>
                    <a:pt x="3004741" y="315424"/>
                    <a:pt x="2913765" y="406400"/>
                    <a:pt x="2801541" y="406400"/>
                  </a:cubicBezTo>
                  <a:lnTo>
                    <a:pt x="203200" y="406400"/>
                  </a:lnTo>
                  <a:cubicBezTo>
                    <a:pt x="90976" y="406400"/>
                    <a:pt x="0" y="315424"/>
                    <a:pt x="0" y="203200"/>
                  </a:cubicBezTo>
                  <a:cubicBezTo>
                    <a:pt x="0" y="90976"/>
                    <a:pt x="90976" y="0"/>
                    <a:pt x="203200" y="0"/>
                  </a:cubicBezTo>
                  <a:close/>
                </a:path>
              </a:pathLst>
            </a:custGeom>
            <a:solidFill>
              <a:srgbClr val="FFFF00"/>
            </a:solidFill>
          </p:spPr>
        </p:sp>
        <p:sp>
          <p:nvSpPr>
            <p:cNvPr id="17" name="TextBox 17"/>
            <p:cNvSpPr txBox="1"/>
            <p:nvPr/>
          </p:nvSpPr>
          <p:spPr>
            <a:xfrm>
              <a:off x="0" y="-28575"/>
              <a:ext cx="3004741" cy="434975"/>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rot="0">
            <a:off x="13695895" y="5990972"/>
            <a:ext cx="3646602" cy="493214"/>
            <a:chOff x="0" y="0"/>
            <a:chExt cx="3004741" cy="406400"/>
          </a:xfrm>
        </p:grpSpPr>
        <p:sp>
          <p:nvSpPr>
            <p:cNvPr id="19" name="Freeform 19"/>
            <p:cNvSpPr/>
            <p:nvPr/>
          </p:nvSpPr>
          <p:spPr>
            <a:xfrm>
              <a:off x="0" y="0"/>
              <a:ext cx="3004741" cy="406400"/>
            </a:xfrm>
            <a:custGeom>
              <a:avLst/>
              <a:gdLst/>
              <a:ahLst/>
              <a:cxnLst/>
              <a:rect l="l" t="t" r="r" b="b"/>
              <a:pathLst>
                <a:path w="3004741" h="406400">
                  <a:moveTo>
                    <a:pt x="2801541" y="0"/>
                  </a:moveTo>
                  <a:cubicBezTo>
                    <a:pt x="2913765" y="0"/>
                    <a:pt x="3004741" y="90976"/>
                    <a:pt x="3004741" y="203200"/>
                  </a:cubicBezTo>
                  <a:cubicBezTo>
                    <a:pt x="3004741" y="315424"/>
                    <a:pt x="2913765" y="406400"/>
                    <a:pt x="2801541" y="406400"/>
                  </a:cubicBezTo>
                  <a:lnTo>
                    <a:pt x="203200" y="406400"/>
                  </a:lnTo>
                  <a:cubicBezTo>
                    <a:pt x="90976" y="406400"/>
                    <a:pt x="0" y="315424"/>
                    <a:pt x="0" y="203200"/>
                  </a:cubicBezTo>
                  <a:cubicBezTo>
                    <a:pt x="0" y="90976"/>
                    <a:pt x="90976" y="0"/>
                    <a:pt x="203200" y="0"/>
                  </a:cubicBezTo>
                  <a:close/>
                </a:path>
              </a:pathLst>
            </a:custGeom>
            <a:solidFill>
              <a:srgbClr val="FFFF00"/>
            </a:solidFill>
          </p:spPr>
        </p:sp>
        <p:sp>
          <p:nvSpPr>
            <p:cNvPr id="20" name="TextBox 20"/>
            <p:cNvSpPr txBox="1"/>
            <p:nvPr/>
          </p:nvSpPr>
          <p:spPr>
            <a:xfrm>
              <a:off x="0" y="-28575"/>
              <a:ext cx="3004741" cy="434975"/>
            </a:xfrm>
            <a:prstGeom prst="rect">
              <a:avLst/>
            </a:prstGeom>
          </p:spPr>
          <p:txBody>
            <a:bodyPr lIns="50800" tIns="50800" rIns="50800" bIns="50800" rtlCol="0" anchor="ctr"/>
            <a:lstStyle/>
            <a:p>
              <a:pPr algn="ctr">
                <a:lnSpc>
                  <a:spcPts val="2660"/>
                </a:lnSpc>
              </a:pPr>
            </a:p>
          </p:txBody>
        </p:sp>
      </p:grpSp>
      <p:pic>
        <p:nvPicPr>
          <p:cNvPr id="44" name="图片 43" descr="333333"/>
          <p:cNvPicPr>
            <a:picLocks noChangeAspect="1"/>
          </p:cNvPicPr>
          <p:nvPr/>
        </p:nvPicPr>
        <p:blipFill>
          <a:blip r:embed="rId2"/>
          <a:srcRect b="47108"/>
          <a:stretch>
            <a:fillRect/>
          </a:stretch>
        </p:blipFill>
        <p:spPr>
          <a:xfrm>
            <a:off x="2278380" y="3695700"/>
            <a:ext cx="13663930" cy="6671945"/>
          </a:xfrm>
          <a:prstGeom prst="rect">
            <a:avLst/>
          </a:prstGeom>
        </p:spPr>
      </p:pic>
      <p:grpSp>
        <p:nvGrpSpPr>
          <p:cNvPr id="23" name="Group 23"/>
          <p:cNvGrpSpPr/>
          <p:nvPr/>
        </p:nvGrpSpPr>
        <p:grpSpPr>
          <a:xfrm rot="0">
            <a:off x="4153708" y="6407625"/>
            <a:ext cx="491684" cy="2850675"/>
            <a:chOff x="0" y="0"/>
            <a:chExt cx="655579" cy="3800900"/>
          </a:xfrm>
        </p:grpSpPr>
        <p:sp>
          <p:nvSpPr>
            <p:cNvPr id="24" name="AutoShape 24"/>
            <p:cNvSpPr/>
            <p:nvPr/>
          </p:nvSpPr>
          <p:spPr>
            <a:xfrm>
              <a:off x="327789" y="0"/>
              <a:ext cx="0" cy="3145321"/>
            </a:xfrm>
            <a:prstGeom prst="line">
              <a:avLst/>
            </a:prstGeom>
            <a:ln w="25734" cap="flat">
              <a:solidFill>
                <a:srgbClr val="152C70"/>
              </a:solidFill>
              <a:prstDash val="solid"/>
              <a:headEnd type="none" w="sm" len="sm"/>
              <a:tailEnd type="none" w="sm" len="sm"/>
            </a:ln>
          </p:spPr>
        </p:sp>
        <p:sp>
          <p:nvSpPr>
            <p:cNvPr id="25" name="Freeform 25"/>
            <p:cNvSpPr/>
            <p:nvPr/>
          </p:nvSpPr>
          <p:spPr>
            <a:xfrm rot="5400000" flipH="1" flipV="1">
              <a:off x="0" y="3145321"/>
              <a:ext cx="655579" cy="655579"/>
            </a:xfrm>
            <a:custGeom>
              <a:avLst/>
              <a:gdLst/>
              <a:ahLst/>
              <a:cxnLst/>
              <a:rect l="l" t="t" r="r" b="b"/>
              <a:pathLst>
                <a:path w="655579" h="655579">
                  <a:moveTo>
                    <a:pt x="655579" y="655579"/>
                  </a:moveTo>
                  <a:lnTo>
                    <a:pt x="0" y="655579"/>
                  </a:lnTo>
                  <a:lnTo>
                    <a:pt x="0" y="0"/>
                  </a:lnTo>
                  <a:lnTo>
                    <a:pt x="655579" y="0"/>
                  </a:lnTo>
                  <a:lnTo>
                    <a:pt x="655579" y="655579"/>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26" name="Freeform 26"/>
          <p:cNvSpPr/>
          <p:nvPr/>
        </p:nvSpPr>
        <p:spPr>
          <a:xfrm rot="5400000" flipH="1" flipV="1">
            <a:off x="13583882" y="8758027"/>
            <a:ext cx="491684" cy="491684"/>
          </a:xfrm>
          <a:custGeom>
            <a:avLst/>
            <a:gdLst/>
            <a:ahLst/>
            <a:cxnLst/>
            <a:rect l="l" t="t" r="r" b="b"/>
            <a:pathLst>
              <a:path w="491684" h="491684">
                <a:moveTo>
                  <a:pt x="491683" y="491684"/>
                </a:moveTo>
                <a:lnTo>
                  <a:pt x="0" y="491684"/>
                </a:lnTo>
                <a:lnTo>
                  <a:pt x="0" y="0"/>
                </a:lnTo>
                <a:lnTo>
                  <a:pt x="491683" y="0"/>
                </a:lnTo>
                <a:lnTo>
                  <a:pt x="491683" y="49168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Freeform 27"/>
          <p:cNvSpPr/>
          <p:nvPr/>
        </p:nvSpPr>
        <p:spPr>
          <a:xfrm rot="5400000" flipH="1" flipV="1">
            <a:off x="11760581" y="7332689"/>
            <a:ext cx="491684" cy="491684"/>
          </a:xfrm>
          <a:custGeom>
            <a:avLst/>
            <a:gdLst/>
            <a:ahLst/>
            <a:cxnLst/>
            <a:rect l="l" t="t" r="r" b="b"/>
            <a:pathLst>
              <a:path w="491684" h="491684">
                <a:moveTo>
                  <a:pt x="491684" y="491684"/>
                </a:moveTo>
                <a:lnTo>
                  <a:pt x="0" y="491684"/>
                </a:lnTo>
                <a:lnTo>
                  <a:pt x="0" y="0"/>
                </a:lnTo>
                <a:lnTo>
                  <a:pt x="491684" y="0"/>
                </a:lnTo>
                <a:lnTo>
                  <a:pt x="491684" y="49168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AutoShape 28"/>
          <p:cNvSpPr/>
          <p:nvPr/>
        </p:nvSpPr>
        <p:spPr>
          <a:xfrm>
            <a:off x="9236150" y="4616464"/>
            <a:ext cx="0" cy="2087422"/>
          </a:xfrm>
          <a:prstGeom prst="line">
            <a:avLst/>
          </a:prstGeom>
          <a:ln w="19050" cap="flat">
            <a:solidFill>
              <a:srgbClr val="152C70"/>
            </a:solidFill>
            <a:prstDash val="solid"/>
            <a:headEnd type="none" w="sm" len="sm"/>
            <a:tailEnd type="none" w="sm" len="sm"/>
          </a:ln>
        </p:spPr>
      </p:sp>
      <p:sp>
        <p:nvSpPr>
          <p:cNvPr id="29" name="Freeform 29"/>
          <p:cNvSpPr/>
          <p:nvPr/>
        </p:nvSpPr>
        <p:spPr>
          <a:xfrm rot="5400000" flipH="1" flipV="1">
            <a:off x="8990308" y="6703886"/>
            <a:ext cx="491684" cy="491684"/>
          </a:xfrm>
          <a:custGeom>
            <a:avLst/>
            <a:gdLst/>
            <a:ahLst/>
            <a:cxnLst/>
            <a:rect l="l" t="t" r="r" b="b"/>
            <a:pathLst>
              <a:path w="491684" h="491684">
                <a:moveTo>
                  <a:pt x="491684" y="491684"/>
                </a:moveTo>
                <a:lnTo>
                  <a:pt x="0" y="491684"/>
                </a:lnTo>
                <a:lnTo>
                  <a:pt x="0" y="0"/>
                </a:lnTo>
                <a:lnTo>
                  <a:pt x="491684" y="0"/>
                </a:lnTo>
                <a:lnTo>
                  <a:pt x="491684" y="49168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30"/>
          <p:cNvSpPr/>
          <p:nvPr/>
        </p:nvSpPr>
        <p:spPr>
          <a:xfrm rot="5400000" flipH="1" flipV="1">
            <a:off x="6089391" y="7339073"/>
            <a:ext cx="485300" cy="485300"/>
          </a:xfrm>
          <a:custGeom>
            <a:avLst/>
            <a:gdLst/>
            <a:ahLst/>
            <a:cxnLst/>
            <a:rect l="l" t="t" r="r" b="b"/>
            <a:pathLst>
              <a:path w="485300" h="485300">
                <a:moveTo>
                  <a:pt x="485301" y="485300"/>
                </a:moveTo>
                <a:lnTo>
                  <a:pt x="0" y="485300"/>
                </a:lnTo>
                <a:lnTo>
                  <a:pt x="0" y="0"/>
                </a:lnTo>
                <a:lnTo>
                  <a:pt x="485301" y="0"/>
                </a:lnTo>
                <a:lnTo>
                  <a:pt x="485301" y="4853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7412849" y="2469042"/>
            <a:ext cx="3646602" cy="438785"/>
          </a:xfrm>
          <a:prstGeom prst="rect">
            <a:avLst/>
          </a:prstGeom>
        </p:spPr>
        <p:txBody>
          <a:bodyPr lIns="0" tIns="0" rIns="0" bIns="0" rtlCol="0" anchor="t">
            <a:spAutoFit/>
          </a:bodyPr>
          <a:lstStyle/>
          <a:p>
            <a:pPr algn="ctr">
              <a:lnSpc>
                <a:spcPts val="3640"/>
              </a:lnSpc>
              <a:spcBef>
                <a:spcPct val="0"/>
              </a:spcBef>
            </a:pPr>
            <a:r>
              <a:rPr lang="en-US" sz="2600" spc="129">
                <a:solidFill>
                  <a:srgbClr val="10084B"/>
                </a:solidFill>
                <a:latin typeface="思源黑体 1" charset="0"/>
                <a:ea typeface="思源黑体 1" charset="0"/>
                <a:cs typeface="思源黑体 1" charset="0"/>
                <a:sym typeface="思源黑体 1" charset="0"/>
              </a:rPr>
              <a:t>请输入文字</a:t>
            </a:r>
            <a:endParaRPr lang="en-US" sz="2600" spc="129">
              <a:solidFill>
                <a:srgbClr val="10084B"/>
              </a:solidFill>
              <a:latin typeface="思源黑体 1" charset="0"/>
              <a:ea typeface="思源黑体 1" charset="0"/>
              <a:cs typeface="思源黑体 1" charset="0"/>
              <a:sym typeface="思源黑体 1" charset="0"/>
            </a:endParaRPr>
          </a:p>
        </p:txBody>
      </p:sp>
      <p:sp>
        <p:nvSpPr>
          <p:cNvPr id="32" name="TextBox 32"/>
          <p:cNvSpPr txBox="1"/>
          <p:nvPr/>
        </p:nvSpPr>
        <p:spPr>
          <a:xfrm>
            <a:off x="2879241" y="3535495"/>
            <a:ext cx="3646602" cy="438785"/>
          </a:xfrm>
          <a:prstGeom prst="rect">
            <a:avLst/>
          </a:prstGeom>
        </p:spPr>
        <p:txBody>
          <a:bodyPr lIns="0" tIns="0" rIns="0" bIns="0" rtlCol="0" anchor="t">
            <a:spAutoFit/>
          </a:bodyPr>
          <a:lstStyle/>
          <a:p>
            <a:pPr algn="ctr">
              <a:lnSpc>
                <a:spcPts val="3640"/>
              </a:lnSpc>
              <a:spcBef>
                <a:spcPct val="0"/>
              </a:spcBef>
            </a:pPr>
            <a:r>
              <a:rPr lang="en-US" sz="2600" spc="129">
                <a:solidFill>
                  <a:srgbClr val="10084B"/>
                </a:solidFill>
                <a:latin typeface="思源黑体 1" charset="0"/>
                <a:ea typeface="思源黑体 1" charset="0"/>
                <a:cs typeface="思源黑体 1" charset="0"/>
                <a:sym typeface="思源黑体 1" charset="0"/>
              </a:rPr>
              <a:t>请输入文字</a:t>
            </a:r>
            <a:endParaRPr lang="en-US" sz="2600" spc="129">
              <a:solidFill>
                <a:srgbClr val="10084B"/>
              </a:solidFill>
              <a:latin typeface="思源黑体 1" charset="0"/>
              <a:ea typeface="思源黑体 1" charset="0"/>
              <a:cs typeface="思源黑体 1" charset="0"/>
              <a:sym typeface="思源黑体 1" charset="0"/>
            </a:endParaRPr>
          </a:p>
        </p:txBody>
      </p:sp>
      <p:sp>
        <p:nvSpPr>
          <p:cNvPr id="33" name="TextBox 33"/>
          <p:cNvSpPr txBox="1"/>
          <p:nvPr/>
        </p:nvSpPr>
        <p:spPr>
          <a:xfrm>
            <a:off x="11760581" y="3542524"/>
            <a:ext cx="3646602" cy="438785"/>
          </a:xfrm>
          <a:prstGeom prst="rect">
            <a:avLst/>
          </a:prstGeom>
        </p:spPr>
        <p:txBody>
          <a:bodyPr lIns="0" tIns="0" rIns="0" bIns="0" rtlCol="0" anchor="t">
            <a:spAutoFit/>
          </a:bodyPr>
          <a:lstStyle/>
          <a:p>
            <a:pPr algn="ctr">
              <a:lnSpc>
                <a:spcPts val="3640"/>
              </a:lnSpc>
              <a:spcBef>
                <a:spcPct val="0"/>
              </a:spcBef>
            </a:pPr>
            <a:r>
              <a:rPr lang="en-US" sz="2600" spc="129">
                <a:solidFill>
                  <a:srgbClr val="10084B"/>
                </a:solidFill>
                <a:latin typeface="思源黑体 1" charset="0"/>
                <a:ea typeface="思源黑体 1" charset="0"/>
                <a:cs typeface="思源黑体 1" charset="0"/>
                <a:sym typeface="思源黑体 1" charset="0"/>
              </a:rPr>
              <a:t>请输入文字</a:t>
            </a:r>
            <a:endParaRPr lang="en-US" sz="2600" spc="129">
              <a:solidFill>
                <a:srgbClr val="10084B"/>
              </a:solidFill>
              <a:latin typeface="思源黑体 1" charset="0"/>
              <a:ea typeface="思源黑体 1" charset="0"/>
              <a:cs typeface="思源黑体 1" charset="0"/>
              <a:sym typeface="思源黑体 1" charset="0"/>
            </a:endParaRPr>
          </a:p>
        </p:txBody>
      </p:sp>
      <p:sp>
        <p:nvSpPr>
          <p:cNvPr id="34" name="TextBox 34"/>
          <p:cNvSpPr txBox="1"/>
          <p:nvPr/>
        </p:nvSpPr>
        <p:spPr>
          <a:xfrm>
            <a:off x="856968" y="5987345"/>
            <a:ext cx="3646602" cy="438785"/>
          </a:xfrm>
          <a:prstGeom prst="rect">
            <a:avLst/>
          </a:prstGeom>
        </p:spPr>
        <p:txBody>
          <a:bodyPr lIns="0" tIns="0" rIns="0" bIns="0" rtlCol="0" anchor="t">
            <a:spAutoFit/>
          </a:bodyPr>
          <a:lstStyle/>
          <a:p>
            <a:pPr algn="ctr">
              <a:lnSpc>
                <a:spcPts val="3640"/>
              </a:lnSpc>
              <a:spcBef>
                <a:spcPct val="0"/>
              </a:spcBef>
            </a:pPr>
            <a:r>
              <a:rPr lang="en-US" sz="2600" spc="129">
                <a:solidFill>
                  <a:srgbClr val="10084B"/>
                </a:solidFill>
                <a:latin typeface="思源黑体 1" charset="0"/>
                <a:ea typeface="思源黑体 1" charset="0"/>
                <a:cs typeface="思源黑体 1" charset="0"/>
                <a:sym typeface="思源黑体 1" charset="0"/>
              </a:rPr>
              <a:t>请输入文字</a:t>
            </a:r>
            <a:endParaRPr lang="en-US" sz="2600" spc="129">
              <a:solidFill>
                <a:srgbClr val="10084B"/>
              </a:solidFill>
              <a:latin typeface="思源黑体 1" charset="0"/>
              <a:ea typeface="思源黑体 1" charset="0"/>
              <a:cs typeface="思源黑体 1" charset="0"/>
              <a:sym typeface="思源黑体 1" charset="0"/>
            </a:endParaRPr>
          </a:p>
        </p:txBody>
      </p:sp>
      <p:sp>
        <p:nvSpPr>
          <p:cNvPr id="35" name="TextBox 35"/>
          <p:cNvSpPr txBox="1"/>
          <p:nvPr/>
        </p:nvSpPr>
        <p:spPr>
          <a:xfrm>
            <a:off x="13695895" y="5987345"/>
            <a:ext cx="3646602" cy="438785"/>
          </a:xfrm>
          <a:prstGeom prst="rect">
            <a:avLst/>
          </a:prstGeom>
        </p:spPr>
        <p:txBody>
          <a:bodyPr lIns="0" tIns="0" rIns="0" bIns="0" rtlCol="0" anchor="t">
            <a:spAutoFit/>
          </a:bodyPr>
          <a:lstStyle/>
          <a:p>
            <a:pPr algn="ctr">
              <a:lnSpc>
                <a:spcPts val="3640"/>
              </a:lnSpc>
              <a:spcBef>
                <a:spcPct val="0"/>
              </a:spcBef>
            </a:pPr>
            <a:r>
              <a:rPr lang="en-US" sz="2600" spc="77">
                <a:solidFill>
                  <a:srgbClr val="10084B"/>
                </a:solidFill>
                <a:latin typeface="思源黑体 1" charset="0"/>
                <a:ea typeface="思源黑体 1" charset="0"/>
                <a:cs typeface="思源黑体 1" charset="0"/>
                <a:sym typeface="思源黑体 1" charset="0"/>
              </a:rPr>
              <a:t>请输入文字</a:t>
            </a:r>
            <a:endParaRPr lang="en-US" sz="2600" spc="77">
              <a:solidFill>
                <a:srgbClr val="10084B"/>
              </a:solidFill>
              <a:latin typeface="思源黑体 1" charset="0"/>
              <a:ea typeface="思源黑体 1" charset="0"/>
              <a:cs typeface="思源黑体 1" charset="0"/>
              <a:sym typeface="思源黑体 1" charset="0"/>
            </a:endParaRPr>
          </a:p>
        </p:txBody>
      </p:sp>
      <p:sp>
        <p:nvSpPr>
          <p:cNvPr id="36" name="TextBox 36"/>
          <p:cNvSpPr txBox="1"/>
          <p:nvPr/>
        </p:nvSpPr>
        <p:spPr>
          <a:xfrm>
            <a:off x="7530450" y="3039971"/>
            <a:ext cx="3259000" cy="1304925"/>
          </a:xfrm>
          <a:prstGeom prst="rect">
            <a:avLst/>
          </a:prstGeom>
        </p:spPr>
        <p:txBody>
          <a:bodyPr lIns="0" tIns="0" rIns="0" bIns="0" rtlCol="0" anchor="t">
            <a:spAutoFit/>
          </a:bodyPr>
          <a:lstStyle/>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p:txBody>
      </p:sp>
      <p:sp>
        <p:nvSpPr>
          <p:cNvPr id="37" name="TextBox 37"/>
          <p:cNvSpPr txBox="1"/>
          <p:nvPr/>
        </p:nvSpPr>
        <p:spPr>
          <a:xfrm>
            <a:off x="3073042" y="4113453"/>
            <a:ext cx="3259000" cy="1304925"/>
          </a:xfrm>
          <a:prstGeom prst="rect">
            <a:avLst/>
          </a:prstGeom>
        </p:spPr>
        <p:txBody>
          <a:bodyPr lIns="0" tIns="0" rIns="0" bIns="0" rtlCol="0" anchor="t">
            <a:spAutoFit/>
          </a:bodyPr>
          <a:lstStyle/>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p:txBody>
      </p:sp>
      <p:sp>
        <p:nvSpPr>
          <p:cNvPr id="38" name="TextBox 38"/>
          <p:cNvSpPr txBox="1"/>
          <p:nvPr/>
        </p:nvSpPr>
        <p:spPr>
          <a:xfrm>
            <a:off x="11954382" y="4113453"/>
            <a:ext cx="3259000" cy="1304925"/>
          </a:xfrm>
          <a:prstGeom prst="rect">
            <a:avLst/>
          </a:prstGeom>
        </p:spPr>
        <p:txBody>
          <a:bodyPr lIns="0" tIns="0" rIns="0" bIns="0" rtlCol="0" anchor="t">
            <a:spAutoFit/>
          </a:bodyPr>
          <a:lstStyle/>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p:txBody>
      </p:sp>
      <p:sp>
        <p:nvSpPr>
          <p:cNvPr id="39" name="TextBox 39"/>
          <p:cNvSpPr txBox="1"/>
          <p:nvPr/>
        </p:nvSpPr>
        <p:spPr>
          <a:xfrm>
            <a:off x="1050769" y="6565303"/>
            <a:ext cx="3259000" cy="1304925"/>
          </a:xfrm>
          <a:prstGeom prst="rect">
            <a:avLst/>
          </a:prstGeom>
        </p:spPr>
        <p:txBody>
          <a:bodyPr lIns="0" tIns="0" rIns="0" bIns="0" rtlCol="0" anchor="t">
            <a:spAutoFit/>
          </a:bodyPr>
          <a:lstStyle/>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p:txBody>
      </p:sp>
      <p:sp>
        <p:nvSpPr>
          <p:cNvPr id="40" name="TextBox 40"/>
          <p:cNvSpPr txBox="1"/>
          <p:nvPr/>
        </p:nvSpPr>
        <p:spPr>
          <a:xfrm>
            <a:off x="13889696" y="6565303"/>
            <a:ext cx="3259000" cy="1304925"/>
          </a:xfrm>
          <a:prstGeom prst="rect">
            <a:avLst/>
          </a:prstGeom>
        </p:spPr>
        <p:txBody>
          <a:bodyPr lIns="0" tIns="0" rIns="0" bIns="0" rtlCol="0" anchor="t">
            <a:spAutoFit/>
          </a:bodyPr>
          <a:lstStyle/>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a:p>
            <a:pPr algn="ctr">
              <a:lnSpc>
                <a:spcPts val="3570"/>
              </a:lnSpc>
            </a:pPr>
            <a:r>
              <a:rPr lang="en-US" sz="2100" spc="105">
                <a:solidFill>
                  <a:srgbClr val="FFFFFF"/>
                </a:solidFill>
                <a:latin typeface="思源黑体 1" charset="0"/>
                <a:ea typeface="思源黑体 1" charset="0"/>
                <a:cs typeface="思源黑体 1" charset="0"/>
                <a:sym typeface="思源黑体 1" charset="0"/>
              </a:rPr>
              <a:t>• 请在此输入正文内容</a:t>
            </a:r>
            <a:endParaRPr lang="en-US" sz="2100" spc="105">
              <a:solidFill>
                <a:srgbClr val="FFFFFF"/>
              </a:solidFill>
              <a:latin typeface="思源黑体 1" charset="0"/>
              <a:ea typeface="思源黑体 1" charset="0"/>
              <a:cs typeface="思源黑体 1" charset="0"/>
              <a:sym typeface="思源黑体 1" charset="0"/>
            </a:endParaRPr>
          </a:p>
        </p:txBody>
      </p:sp>
      <p:grpSp>
        <p:nvGrpSpPr>
          <p:cNvPr id="41" name="Group 41"/>
          <p:cNvGrpSpPr/>
          <p:nvPr/>
        </p:nvGrpSpPr>
        <p:grpSpPr>
          <a:xfrm rot="0">
            <a:off x="769532" y="0"/>
            <a:ext cx="5562509" cy="2729254"/>
            <a:chOff x="0" y="0"/>
            <a:chExt cx="7416679" cy="3639006"/>
          </a:xfrm>
        </p:grpSpPr>
        <p:sp>
          <p:nvSpPr>
            <p:cNvPr id="42" name="Freeform 42"/>
            <p:cNvSpPr/>
            <p:nvPr/>
          </p:nvSpPr>
          <p:spPr>
            <a:xfrm>
              <a:off x="0" y="0"/>
              <a:ext cx="4853720" cy="3639006"/>
            </a:xfrm>
            <a:custGeom>
              <a:avLst/>
              <a:gdLst/>
              <a:ahLst/>
              <a:cxnLst/>
              <a:rect l="l" t="t" r="r" b="b"/>
              <a:pathLst>
                <a:path w="4853720" h="3639006">
                  <a:moveTo>
                    <a:pt x="0" y="0"/>
                  </a:moveTo>
                  <a:lnTo>
                    <a:pt x="4853720" y="0"/>
                  </a:lnTo>
                  <a:lnTo>
                    <a:pt x="4853720" y="3639006"/>
                  </a:lnTo>
                  <a:lnTo>
                    <a:pt x="0" y="3639006"/>
                  </a:lnTo>
                  <a:lnTo>
                    <a:pt x="0" y="0"/>
                  </a:lnTo>
                  <a:close/>
                </a:path>
              </a:pathLst>
            </a:custGeom>
            <a:blipFill>
              <a:blip r:embed="rId5"/>
              <a:stretch>
                <a:fillRect/>
              </a:stretch>
            </a:blipFill>
          </p:spPr>
        </p:sp>
        <p:sp>
          <p:nvSpPr>
            <p:cNvPr id="43" name="TextBox 43"/>
            <p:cNvSpPr txBox="1"/>
            <p:nvPr/>
          </p:nvSpPr>
          <p:spPr>
            <a:xfrm>
              <a:off x="4853720" y="617199"/>
              <a:ext cx="2562959" cy="2135333"/>
            </a:xfrm>
            <a:prstGeom prst="rect">
              <a:avLst/>
            </a:prstGeom>
          </p:spPr>
          <p:txBody>
            <a:bodyPr lIns="0" tIns="0" rIns="0" bIns="0" rtlCol="0" anchor="t">
              <a:spAutoFit/>
            </a:bodyPr>
            <a:lstStyle/>
            <a:p>
              <a:pPr algn="r">
                <a:lnSpc>
                  <a:spcPts val="12625"/>
                </a:lnSpc>
              </a:pPr>
              <a:r>
                <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rPr>
                <a:t>01</a:t>
              </a:r>
              <a:endPar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65" y="-51435"/>
            <a:ext cx="18300065" cy="10339070"/>
          </a:xfrm>
          <a:custGeom>
            <a:avLst/>
            <a:gdLst/>
            <a:ahLst/>
            <a:cxnLst/>
            <a:rect l="l" t="t" r="r" b="b"/>
            <a:pathLst>
              <a:path w="18547671" h="10449114">
                <a:moveTo>
                  <a:pt x="0" y="0"/>
                </a:moveTo>
                <a:lnTo>
                  <a:pt x="18547670" y="0"/>
                </a:lnTo>
                <a:lnTo>
                  <a:pt x="18547670" y="10449114"/>
                </a:lnTo>
                <a:lnTo>
                  <a:pt x="0" y="10449114"/>
                </a:lnTo>
                <a:lnTo>
                  <a:pt x="0" y="0"/>
                </a:lnTo>
                <a:close/>
              </a:path>
            </a:pathLst>
          </a:custGeom>
          <a:blipFill>
            <a:blip r:embed="rId1">
              <a:alphaModFix amt="67000"/>
            </a:blip>
            <a:stretch>
              <a:fillRect/>
            </a:stretch>
          </a:blipFill>
        </p:spPr>
      </p:sp>
      <p:grpSp>
        <p:nvGrpSpPr>
          <p:cNvPr id="3" name="Group 3"/>
          <p:cNvGrpSpPr/>
          <p:nvPr/>
        </p:nvGrpSpPr>
        <p:grpSpPr>
          <a:xfrm rot="0">
            <a:off x="769532" y="0"/>
            <a:ext cx="5562509" cy="2729254"/>
            <a:chOff x="0" y="0"/>
            <a:chExt cx="7416679" cy="3639006"/>
          </a:xfrm>
        </p:grpSpPr>
        <p:sp>
          <p:nvSpPr>
            <p:cNvPr id="4" name="Freeform 4"/>
            <p:cNvSpPr/>
            <p:nvPr/>
          </p:nvSpPr>
          <p:spPr>
            <a:xfrm>
              <a:off x="0" y="0"/>
              <a:ext cx="4853720" cy="3639006"/>
            </a:xfrm>
            <a:custGeom>
              <a:avLst/>
              <a:gdLst/>
              <a:ahLst/>
              <a:cxnLst/>
              <a:rect l="l" t="t" r="r" b="b"/>
              <a:pathLst>
                <a:path w="4853720" h="3639006">
                  <a:moveTo>
                    <a:pt x="0" y="0"/>
                  </a:moveTo>
                  <a:lnTo>
                    <a:pt x="4853720" y="0"/>
                  </a:lnTo>
                  <a:lnTo>
                    <a:pt x="4853720" y="3639006"/>
                  </a:lnTo>
                  <a:lnTo>
                    <a:pt x="0" y="3639006"/>
                  </a:lnTo>
                  <a:lnTo>
                    <a:pt x="0" y="0"/>
                  </a:lnTo>
                  <a:close/>
                </a:path>
              </a:pathLst>
            </a:custGeom>
            <a:blipFill>
              <a:blip r:embed="rId2"/>
              <a:stretch>
                <a:fillRect/>
              </a:stretch>
            </a:blipFill>
          </p:spPr>
        </p:sp>
        <p:sp>
          <p:nvSpPr>
            <p:cNvPr id="5" name="TextBox 5"/>
            <p:cNvSpPr txBox="1"/>
            <p:nvPr/>
          </p:nvSpPr>
          <p:spPr>
            <a:xfrm>
              <a:off x="4853720" y="617199"/>
              <a:ext cx="2562959" cy="2135333"/>
            </a:xfrm>
            <a:prstGeom prst="rect">
              <a:avLst/>
            </a:prstGeom>
          </p:spPr>
          <p:txBody>
            <a:bodyPr lIns="0" tIns="0" rIns="0" bIns="0" rtlCol="0" anchor="t">
              <a:spAutoFit/>
            </a:bodyPr>
            <a:lstStyle/>
            <a:p>
              <a:pPr algn="r">
                <a:lnSpc>
                  <a:spcPts val="12625"/>
                </a:lnSpc>
              </a:pPr>
              <a:r>
                <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rPr>
                <a:t>02</a:t>
              </a:r>
              <a:endPar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grpSp>
        <p:nvGrpSpPr>
          <p:cNvPr id="6" name="Group 6"/>
          <p:cNvGrpSpPr/>
          <p:nvPr/>
        </p:nvGrpSpPr>
        <p:grpSpPr>
          <a:xfrm rot="-3022001">
            <a:off x="2407885" y="3645723"/>
            <a:ext cx="3786439" cy="1893220"/>
            <a:chOff x="0" y="0"/>
            <a:chExt cx="812800" cy="406400"/>
          </a:xfrm>
        </p:grpSpPr>
        <p:sp>
          <p:nvSpPr>
            <p:cNvPr id="7" name="Freeform 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p:spPr>
        </p:sp>
        <p:sp>
          <p:nvSpPr>
            <p:cNvPr id="8" name="TextBox 8"/>
            <p:cNvSpPr txBox="1"/>
            <p:nvPr/>
          </p:nvSpPr>
          <p:spPr>
            <a:xfrm>
              <a:off x="0" y="-95250"/>
              <a:ext cx="812800" cy="501650"/>
            </a:xfrm>
            <a:prstGeom prst="rect">
              <a:avLst/>
            </a:prstGeom>
          </p:spPr>
          <p:txBody>
            <a:bodyPr lIns="50800" tIns="50800" rIns="50800" bIns="50800" rtlCol="0" anchor="ctr"/>
            <a:lstStyle/>
            <a:p>
              <a:pPr algn="ctr">
                <a:lnSpc>
                  <a:spcPts val="3570"/>
                </a:lnSpc>
              </a:pPr>
            </a:p>
          </p:txBody>
        </p:sp>
      </p:grpSp>
      <p:grpSp>
        <p:nvGrpSpPr>
          <p:cNvPr id="9" name="Group 9"/>
          <p:cNvGrpSpPr/>
          <p:nvPr/>
        </p:nvGrpSpPr>
        <p:grpSpPr>
          <a:xfrm rot="-3013524">
            <a:off x="2495330" y="3775814"/>
            <a:ext cx="3382860" cy="1876574"/>
            <a:chOff x="0" y="0"/>
            <a:chExt cx="4510481" cy="2502099"/>
          </a:xfrm>
        </p:grpSpPr>
        <p:grpSp>
          <p:nvGrpSpPr>
            <p:cNvPr id="10" name="Group 10"/>
            <p:cNvGrpSpPr/>
            <p:nvPr/>
          </p:nvGrpSpPr>
          <p:grpSpPr>
            <a:xfrm rot="0">
              <a:off x="0" y="0"/>
              <a:ext cx="2502099" cy="25020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2C70"/>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850"/>
                  </a:lnSpc>
                </a:pPr>
              </a:p>
            </p:txBody>
          </p:sp>
        </p:grpSp>
        <p:grpSp>
          <p:nvGrpSpPr>
            <p:cNvPr id="13" name="Group 13"/>
            <p:cNvGrpSpPr/>
            <p:nvPr/>
          </p:nvGrpSpPr>
          <p:grpSpPr>
            <a:xfrm rot="0">
              <a:off x="1251049" y="0"/>
              <a:ext cx="1251049" cy="2502099"/>
              <a:chOff x="0" y="0"/>
              <a:chExt cx="730186" cy="1460372"/>
            </a:xfrm>
          </p:grpSpPr>
          <p:sp>
            <p:nvSpPr>
              <p:cNvPr id="14" name="Freeform 14"/>
              <p:cNvSpPr/>
              <p:nvPr/>
            </p:nvSpPr>
            <p:spPr>
              <a:xfrm>
                <a:off x="0" y="0"/>
                <a:ext cx="730186" cy="1460372"/>
              </a:xfrm>
              <a:custGeom>
                <a:avLst/>
                <a:gdLst/>
                <a:ahLst/>
                <a:cxnLst/>
                <a:rect l="l" t="t" r="r" b="b"/>
                <a:pathLst>
                  <a:path w="730186" h="1460372">
                    <a:moveTo>
                      <a:pt x="0" y="0"/>
                    </a:moveTo>
                    <a:lnTo>
                      <a:pt x="730186" y="0"/>
                    </a:lnTo>
                    <a:lnTo>
                      <a:pt x="730186" y="1460372"/>
                    </a:lnTo>
                    <a:lnTo>
                      <a:pt x="0" y="1460372"/>
                    </a:lnTo>
                    <a:close/>
                  </a:path>
                </a:pathLst>
              </a:custGeom>
              <a:solidFill>
                <a:srgbClr val="152C70"/>
              </a:solidFill>
            </p:spPr>
          </p:sp>
          <p:sp>
            <p:nvSpPr>
              <p:cNvPr id="15" name="TextBox 15"/>
              <p:cNvSpPr txBox="1"/>
              <p:nvPr/>
            </p:nvSpPr>
            <p:spPr>
              <a:xfrm>
                <a:off x="0" y="-9525"/>
                <a:ext cx="730186" cy="1469897"/>
              </a:xfrm>
              <a:prstGeom prst="rect">
                <a:avLst/>
              </a:prstGeom>
            </p:spPr>
            <p:txBody>
              <a:bodyPr lIns="50800" tIns="50800" rIns="50800" bIns="50800" rtlCol="0" anchor="ctr"/>
              <a:lstStyle/>
              <a:p>
                <a:pPr algn="ctr">
                  <a:lnSpc>
                    <a:spcPts val="850"/>
                  </a:lnSpc>
                </a:pPr>
              </a:p>
            </p:txBody>
          </p:sp>
        </p:grpSp>
        <p:sp>
          <p:nvSpPr>
            <p:cNvPr id="16" name="Freeform 16"/>
            <p:cNvSpPr/>
            <p:nvPr/>
          </p:nvSpPr>
          <p:spPr>
            <a:xfrm flipH="1">
              <a:off x="2477431" y="0"/>
              <a:ext cx="2033049" cy="2502099"/>
            </a:xfrm>
            <a:custGeom>
              <a:avLst/>
              <a:gdLst/>
              <a:ahLst/>
              <a:cxnLst/>
              <a:rect l="l" t="t" r="r" b="b"/>
              <a:pathLst>
                <a:path w="2033049" h="2502099">
                  <a:moveTo>
                    <a:pt x="2033050" y="0"/>
                  </a:moveTo>
                  <a:lnTo>
                    <a:pt x="0" y="0"/>
                  </a:lnTo>
                  <a:lnTo>
                    <a:pt x="0" y="2502099"/>
                  </a:lnTo>
                  <a:lnTo>
                    <a:pt x="2033050" y="2502099"/>
                  </a:lnTo>
                  <a:lnTo>
                    <a:pt x="2033050" y="0"/>
                  </a:lnTo>
                  <a:close/>
                </a:path>
              </a:pathLst>
            </a:custGeom>
            <a:blipFill>
              <a:blip r:embed="rId3">
                <a:extLst>
                  <a:ext uri="{96DAC541-7B7A-43D3-8B79-37D633B846F1}">
                    <asvg:svgBlip xmlns:asvg="http://schemas.microsoft.com/office/drawing/2016/SVG/main" r:embed="rId4"/>
                  </a:ext>
                </a:extLst>
              </a:blip>
              <a:stretch>
                <a:fillRect t="-28917"/>
              </a:stretch>
            </a:blipFill>
          </p:spPr>
        </p:sp>
      </p:grpSp>
      <p:grpSp>
        <p:nvGrpSpPr>
          <p:cNvPr id="17" name="Group 17"/>
          <p:cNvGrpSpPr/>
          <p:nvPr/>
        </p:nvGrpSpPr>
        <p:grpSpPr>
          <a:xfrm rot="7780501">
            <a:off x="8960073" y="2970543"/>
            <a:ext cx="1876574" cy="1876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00"/>
            </a:solidFill>
          </p:spPr>
        </p:sp>
        <p:sp>
          <p:nvSpPr>
            <p:cNvPr id="19" name="TextBox 19"/>
            <p:cNvSpPr txBox="1"/>
            <p:nvPr/>
          </p:nvSpPr>
          <p:spPr>
            <a:xfrm>
              <a:off x="76200" y="66675"/>
              <a:ext cx="660400" cy="669925"/>
            </a:xfrm>
            <a:prstGeom prst="rect">
              <a:avLst/>
            </a:prstGeom>
          </p:spPr>
          <p:txBody>
            <a:bodyPr lIns="34356" tIns="34356" rIns="34356" bIns="34356" rtlCol="0" anchor="ctr"/>
            <a:lstStyle/>
            <a:p>
              <a:pPr algn="ctr">
                <a:lnSpc>
                  <a:spcPts val="850"/>
                </a:lnSpc>
              </a:pPr>
            </a:p>
          </p:txBody>
        </p:sp>
      </p:grpSp>
      <p:grpSp>
        <p:nvGrpSpPr>
          <p:cNvPr id="20" name="Group 20"/>
          <p:cNvGrpSpPr/>
          <p:nvPr/>
        </p:nvGrpSpPr>
        <p:grpSpPr>
          <a:xfrm rot="7780501">
            <a:off x="9129700" y="3331632"/>
            <a:ext cx="938287" cy="1876574"/>
            <a:chOff x="0" y="0"/>
            <a:chExt cx="730186" cy="1460372"/>
          </a:xfrm>
        </p:grpSpPr>
        <p:sp>
          <p:nvSpPr>
            <p:cNvPr id="21" name="Freeform 21"/>
            <p:cNvSpPr/>
            <p:nvPr/>
          </p:nvSpPr>
          <p:spPr>
            <a:xfrm>
              <a:off x="0" y="0"/>
              <a:ext cx="730186" cy="1460372"/>
            </a:xfrm>
            <a:custGeom>
              <a:avLst/>
              <a:gdLst/>
              <a:ahLst/>
              <a:cxnLst/>
              <a:rect l="l" t="t" r="r" b="b"/>
              <a:pathLst>
                <a:path w="730186" h="1460372">
                  <a:moveTo>
                    <a:pt x="0" y="0"/>
                  </a:moveTo>
                  <a:lnTo>
                    <a:pt x="730186" y="0"/>
                  </a:lnTo>
                  <a:lnTo>
                    <a:pt x="730186" y="1460372"/>
                  </a:lnTo>
                  <a:lnTo>
                    <a:pt x="0" y="1460372"/>
                  </a:lnTo>
                  <a:close/>
                </a:path>
              </a:pathLst>
            </a:custGeom>
            <a:solidFill>
              <a:srgbClr val="FFFF00"/>
            </a:solidFill>
          </p:spPr>
        </p:sp>
        <p:sp>
          <p:nvSpPr>
            <p:cNvPr id="22" name="TextBox 22"/>
            <p:cNvSpPr txBox="1"/>
            <p:nvPr/>
          </p:nvSpPr>
          <p:spPr>
            <a:xfrm>
              <a:off x="0" y="-9525"/>
              <a:ext cx="730186" cy="1469897"/>
            </a:xfrm>
            <a:prstGeom prst="rect">
              <a:avLst/>
            </a:prstGeom>
          </p:spPr>
          <p:txBody>
            <a:bodyPr lIns="34356" tIns="34356" rIns="34356" bIns="34356" rtlCol="0" anchor="ctr"/>
            <a:lstStyle/>
            <a:p>
              <a:pPr algn="ctr">
                <a:lnSpc>
                  <a:spcPts val="850"/>
                </a:lnSpc>
              </a:pPr>
            </a:p>
          </p:txBody>
        </p:sp>
      </p:grpSp>
      <p:sp>
        <p:nvSpPr>
          <p:cNvPr id="23" name="Freeform 23"/>
          <p:cNvSpPr/>
          <p:nvPr/>
        </p:nvSpPr>
        <p:spPr>
          <a:xfrm rot="7780501" flipH="1">
            <a:off x="8062008" y="4265280"/>
            <a:ext cx="1524787" cy="1876574"/>
          </a:xfrm>
          <a:custGeom>
            <a:avLst/>
            <a:gdLst/>
            <a:ahLst/>
            <a:cxnLst/>
            <a:rect l="l" t="t" r="r" b="b"/>
            <a:pathLst>
              <a:path w="1524787" h="1876574">
                <a:moveTo>
                  <a:pt x="1524787" y="0"/>
                </a:moveTo>
                <a:lnTo>
                  <a:pt x="0" y="0"/>
                </a:lnTo>
                <a:lnTo>
                  <a:pt x="0" y="1876574"/>
                </a:lnTo>
                <a:lnTo>
                  <a:pt x="1524787" y="1876574"/>
                </a:lnTo>
                <a:lnTo>
                  <a:pt x="1524787" y="0"/>
                </a:lnTo>
                <a:close/>
              </a:path>
            </a:pathLst>
          </a:custGeom>
          <a:blipFill>
            <a:blip r:embed="rId5">
              <a:extLst>
                <a:ext uri="{96DAC541-7B7A-43D3-8B79-37D633B846F1}">
                  <asvg:svgBlip xmlns:asvg="http://schemas.microsoft.com/office/drawing/2016/SVG/main" r:embed="rId6"/>
                </a:ext>
              </a:extLst>
            </a:blip>
            <a:stretch>
              <a:fillRect t="-28917"/>
            </a:stretch>
          </a:blipFill>
        </p:spPr>
      </p:sp>
      <p:grpSp>
        <p:nvGrpSpPr>
          <p:cNvPr id="24" name="Group 24"/>
          <p:cNvGrpSpPr/>
          <p:nvPr/>
        </p:nvGrpSpPr>
        <p:grpSpPr>
          <a:xfrm rot="-3013524">
            <a:off x="13174498" y="4354655"/>
            <a:ext cx="1876574" cy="187657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2C70"/>
            </a:solidFill>
          </p:spPr>
        </p:sp>
        <p:sp>
          <p:nvSpPr>
            <p:cNvPr id="26" name="TextBox 26"/>
            <p:cNvSpPr txBox="1"/>
            <p:nvPr/>
          </p:nvSpPr>
          <p:spPr>
            <a:xfrm>
              <a:off x="76200" y="66675"/>
              <a:ext cx="660400" cy="669925"/>
            </a:xfrm>
            <a:prstGeom prst="rect">
              <a:avLst/>
            </a:prstGeom>
          </p:spPr>
          <p:txBody>
            <a:bodyPr lIns="34356" tIns="34356" rIns="34356" bIns="34356" rtlCol="0" anchor="ctr"/>
            <a:lstStyle/>
            <a:p>
              <a:pPr algn="ctr">
                <a:lnSpc>
                  <a:spcPts val="850"/>
                </a:lnSpc>
              </a:pPr>
            </a:p>
          </p:txBody>
        </p:sp>
      </p:grpSp>
      <p:grpSp>
        <p:nvGrpSpPr>
          <p:cNvPr id="27" name="Group 27"/>
          <p:cNvGrpSpPr/>
          <p:nvPr/>
        </p:nvGrpSpPr>
        <p:grpSpPr>
          <a:xfrm rot="-3013524">
            <a:off x="13943785" y="3994087"/>
            <a:ext cx="938287" cy="1876574"/>
            <a:chOff x="0" y="0"/>
            <a:chExt cx="730186" cy="1460372"/>
          </a:xfrm>
        </p:grpSpPr>
        <p:sp>
          <p:nvSpPr>
            <p:cNvPr id="28" name="Freeform 28"/>
            <p:cNvSpPr/>
            <p:nvPr/>
          </p:nvSpPr>
          <p:spPr>
            <a:xfrm>
              <a:off x="0" y="0"/>
              <a:ext cx="730186" cy="1460372"/>
            </a:xfrm>
            <a:custGeom>
              <a:avLst/>
              <a:gdLst/>
              <a:ahLst/>
              <a:cxnLst/>
              <a:rect l="l" t="t" r="r" b="b"/>
              <a:pathLst>
                <a:path w="730186" h="1460372">
                  <a:moveTo>
                    <a:pt x="0" y="0"/>
                  </a:moveTo>
                  <a:lnTo>
                    <a:pt x="730186" y="0"/>
                  </a:lnTo>
                  <a:lnTo>
                    <a:pt x="730186" y="1460372"/>
                  </a:lnTo>
                  <a:lnTo>
                    <a:pt x="0" y="1460372"/>
                  </a:lnTo>
                  <a:close/>
                </a:path>
              </a:pathLst>
            </a:custGeom>
            <a:solidFill>
              <a:srgbClr val="152C70"/>
            </a:solidFill>
          </p:spPr>
        </p:sp>
        <p:sp>
          <p:nvSpPr>
            <p:cNvPr id="29" name="TextBox 29"/>
            <p:cNvSpPr txBox="1"/>
            <p:nvPr/>
          </p:nvSpPr>
          <p:spPr>
            <a:xfrm>
              <a:off x="0" y="-9525"/>
              <a:ext cx="730186" cy="1469897"/>
            </a:xfrm>
            <a:prstGeom prst="rect">
              <a:avLst/>
            </a:prstGeom>
          </p:spPr>
          <p:txBody>
            <a:bodyPr lIns="34356" tIns="34356" rIns="34356" bIns="34356" rtlCol="0" anchor="ctr"/>
            <a:lstStyle/>
            <a:p>
              <a:pPr algn="ctr">
                <a:lnSpc>
                  <a:spcPts val="850"/>
                </a:lnSpc>
              </a:pPr>
            </a:p>
          </p:txBody>
        </p:sp>
      </p:grpSp>
      <p:sp>
        <p:nvSpPr>
          <p:cNvPr id="30" name="Freeform 30"/>
          <p:cNvSpPr/>
          <p:nvPr/>
        </p:nvSpPr>
        <p:spPr>
          <a:xfrm rot="-3013524" flipH="1">
            <a:off x="14426598" y="3061787"/>
            <a:ext cx="1524787" cy="1876574"/>
          </a:xfrm>
          <a:custGeom>
            <a:avLst/>
            <a:gdLst/>
            <a:ahLst/>
            <a:cxnLst/>
            <a:rect l="l" t="t" r="r" b="b"/>
            <a:pathLst>
              <a:path w="1524787" h="1876574">
                <a:moveTo>
                  <a:pt x="1524787" y="0"/>
                </a:moveTo>
                <a:lnTo>
                  <a:pt x="0" y="0"/>
                </a:lnTo>
                <a:lnTo>
                  <a:pt x="0" y="1876574"/>
                </a:lnTo>
                <a:lnTo>
                  <a:pt x="1524787" y="1876574"/>
                </a:lnTo>
                <a:lnTo>
                  <a:pt x="1524787" y="0"/>
                </a:lnTo>
                <a:close/>
              </a:path>
            </a:pathLst>
          </a:custGeom>
          <a:blipFill>
            <a:blip r:embed="rId3">
              <a:extLst>
                <a:ext uri="{96DAC541-7B7A-43D3-8B79-37D633B846F1}">
                  <asvg:svgBlip xmlns:asvg="http://schemas.microsoft.com/office/drawing/2016/SVG/main" r:embed="rId4"/>
                </a:ext>
              </a:extLst>
            </a:blip>
            <a:stretch>
              <a:fillRect t="-28917"/>
            </a:stretch>
          </a:blipFill>
        </p:spPr>
      </p:sp>
      <p:sp>
        <p:nvSpPr>
          <p:cNvPr id="31" name="TextBox 31"/>
          <p:cNvSpPr txBox="1"/>
          <p:nvPr/>
        </p:nvSpPr>
        <p:spPr>
          <a:xfrm>
            <a:off x="4542618" y="3775714"/>
            <a:ext cx="774691" cy="231140"/>
          </a:xfrm>
          <a:prstGeom prst="rect">
            <a:avLst/>
          </a:prstGeom>
        </p:spPr>
        <p:txBody>
          <a:bodyPr lIns="0" tIns="0" rIns="0" bIns="0" rtlCol="0" anchor="t">
            <a:spAutoFit/>
          </a:bodyPr>
          <a:lstStyle/>
          <a:p>
            <a:pPr algn="ctr">
              <a:lnSpc>
                <a:spcPts val="1805"/>
              </a:lnSpc>
              <a:spcBef>
                <a:spcPct val="0"/>
              </a:spcBef>
            </a:pPr>
            <a:r>
              <a:rPr lang="en-US" sz="2405" b="1" spc="86">
                <a:solidFill>
                  <a:srgbClr val="FFFFFF"/>
                </a:solidFill>
                <a:latin typeface="黑体" panose="02010609060101010101" charset="-122"/>
                <a:ea typeface="黑体" panose="02010609060101010101" charset="-122"/>
                <a:cs typeface="Agrandir Ultra-Bold"/>
                <a:sym typeface="Agrandir Ultra-Bold"/>
              </a:rPr>
              <a:t>01</a:t>
            </a:r>
            <a:endParaRPr lang="en-US" sz="2405" b="1" spc="86">
              <a:solidFill>
                <a:srgbClr val="FFFFFF"/>
              </a:solidFill>
              <a:latin typeface="黑体" panose="02010609060101010101" charset="-122"/>
              <a:ea typeface="黑体" panose="02010609060101010101" charset="-122"/>
              <a:cs typeface="Agrandir Ultra-Bold"/>
              <a:sym typeface="Agrandir Ultra-Bold"/>
            </a:endParaRPr>
          </a:p>
        </p:txBody>
      </p:sp>
      <p:grpSp>
        <p:nvGrpSpPr>
          <p:cNvPr id="32" name="Group 32"/>
          <p:cNvGrpSpPr/>
          <p:nvPr/>
        </p:nvGrpSpPr>
        <p:grpSpPr>
          <a:xfrm rot="0">
            <a:off x="2921580" y="4528988"/>
            <a:ext cx="1554363" cy="1554357"/>
            <a:chOff x="0" y="0"/>
            <a:chExt cx="6350000" cy="6349975"/>
          </a:xfrm>
        </p:grpSpPr>
        <p:sp>
          <p:nvSpPr>
            <p:cNvPr id="33" name="Freeform 3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31743" r="-31743"/>
              </a:stretch>
            </a:blipFill>
          </p:spPr>
        </p:sp>
      </p:grpSp>
      <p:grpSp>
        <p:nvGrpSpPr>
          <p:cNvPr id="34" name="Group 34"/>
          <p:cNvGrpSpPr/>
          <p:nvPr/>
        </p:nvGrpSpPr>
        <p:grpSpPr>
          <a:xfrm rot="0">
            <a:off x="9144000" y="3123363"/>
            <a:ext cx="1554363" cy="1554357"/>
            <a:chOff x="0" y="0"/>
            <a:chExt cx="6350000" cy="6349975"/>
          </a:xfrm>
        </p:grpSpPr>
        <p:sp>
          <p:nvSpPr>
            <p:cNvPr id="35" name="Freeform 3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7669" r="-42329"/>
              </a:stretch>
            </a:blipFill>
          </p:spPr>
        </p:sp>
      </p:grpSp>
      <p:sp>
        <p:nvSpPr>
          <p:cNvPr id="36" name="TextBox 36"/>
          <p:cNvSpPr txBox="1"/>
          <p:nvPr/>
        </p:nvSpPr>
        <p:spPr>
          <a:xfrm>
            <a:off x="8512301" y="5113313"/>
            <a:ext cx="774691" cy="231140"/>
          </a:xfrm>
          <a:prstGeom prst="rect">
            <a:avLst/>
          </a:prstGeom>
        </p:spPr>
        <p:txBody>
          <a:bodyPr lIns="0" tIns="0" rIns="0" bIns="0" rtlCol="0" anchor="t">
            <a:spAutoFit/>
          </a:bodyPr>
          <a:lstStyle/>
          <a:p>
            <a:pPr lvl="0" algn="ctr">
              <a:lnSpc>
                <a:spcPts val="1805"/>
              </a:lnSpc>
              <a:buClrTx/>
              <a:buSzTx/>
              <a:buFontTx/>
            </a:pPr>
            <a:r>
              <a:rPr lang="en-US" sz="2405" b="1" spc="86">
                <a:solidFill>
                  <a:srgbClr val="FFFFFF"/>
                </a:solidFill>
                <a:latin typeface="黑体" panose="02010609060101010101" charset="-122"/>
                <a:ea typeface="黑体" panose="02010609060101010101" charset="-122"/>
                <a:cs typeface="Agrandir Ultra-Bold"/>
                <a:sym typeface="Agrandir Ultra-Bold"/>
              </a:rPr>
              <a:t>02</a:t>
            </a:r>
            <a:endParaRPr lang="en-US" sz="2405" b="1" spc="86">
              <a:solidFill>
                <a:srgbClr val="FFFFFF"/>
              </a:solidFill>
              <a:latin typeface="黑体" panose="02010609060101010101" charset="-122"/>
              <a:ea typeface="黑体" panose="02010609060101010101" charset="-122"/>
              <a:cs typeface="Agrandir Ultra-Bold"/>
              <a:sym typeface="Agrandir Ultra-Bold"/>
            </a:endParaRPr>
          </a:p>
        </p:txBody>
      </p:sp>
      <p:sp>
        <p:nvSpPr>
          <p:cNvPr id="37" name="TextBox 37"/>
          <p:cNvSpPr txBox="1"/>
          <p:nvPr/>
        </p:nvSpPr>
        <p:spPr>
          <a:xfrm>
            <a:off x="1620920" y="6587523"/>
            <a:ext cx="4369101" cy="613410"/>
          </a:xfrm>
          <a:prstGeom prst="rect">
            <a:avLst/>
          </a:prstGeom>
        </p:spPr>
        <p:txBody>
          <a:bodyPr lIns="0" tIns="0" rIns="0" bIns="0" rtlCol="0" anchor="t">
            <a:spAutoFit/>
          </a:bodyPr>
          <a:lstStyle/>
          <a:p>
            <a:pPr algn="ctr">
              <a:lnSpc>
                <a:spcPts val="5040"/>
              </a:lnSpc>
              <a:spcBef>
                <a:spcPct val="0"/>
              </a:spcBef>
            </a:pPr>
            <a:r>
              <a:rPr lang="en-US" sz="3600" spc="179">
                <a:solidFill>
                  <a:srgbClr val="FFFFFF"/>
                </a:solidFill>
                <a:latin typeface="思源黑体 1" charset="0"/>
                <a:ea typeface="思源黑体 1" charset="0"/>
                <a:cs typeface="思源黑体 1" charset="0"/>
                <a:sym typeface="思源黑体 1" charset="0"/>
              </a:rPr>
              <a:t>文字</a:t>
            </a:r>
            <a:endParaRPr lang="en-US" sz="3600" spc="179">
              <a:solidFill>
                <a:srgbClr val="FFFFFF"/>
              </a:solidFill>
              <a:latin typeface="思源黑体 1" charset="0"/>
              <a:ea typeface="思源黑体 1" charset="0"/>
              <a:cs typeface="思源黑体 1" charset="0"/>
              <a:sym typeface="思源黑体 1" charset="0"/>
            </a:endParaRPr>
          </a:p>
        </p:txBody>
      </p:sp>
      <p:sp>
        <p:nvSpPr>
          <p:cNvPr id="38" name="TextBox 38"/>
          <p:cNvSpPr txBox="1"/>
          <p:nvPr/>
        </p:nvSpPr>
        <p:spPr>
          <a:xfrm>
            <a:off x="6959449" y="6587523"/>
            <a:ext cx="4369101" cy="613410"/>
          </a:xfrm>
          <a:prstGeom prst="rect">
            <a:avLst/>
          </a:prstGeom>
        </p:spPr>
        <p:txBody>
          <a:bodyPr lIns="0" tIns="0" rIns="0" bIns="0" rtlCol="0" anchor="t">
            <a:spAutoFit/>
          </a:bodyPr>
          <a:lstStyle/>
          <a:p>
            <a:pPr algn="ctr">
              <a:lnSpc>
                <a:spcPts val="5040"/>
              </a:lnSpc>
              <a:spcBef>
                <a:spcPct val="0"/>
              </a:spcBef>
            </a:pPr>
            <a:r>
              <a:rPr lang="en-US" sz="3600" spc="179">
                <a:solidFill>
                  <a:srgbClr val="FFFFFF"/>
                </a:solidFill>
                <a:latin typeface="思源黑体 1" charset="0"/>
                <a:ea typeface="思源黑体 1" charset="0"/>
                <a:cs typeface="思源黑体 1" charset="0"/>
                <a:sym typeface="思源黑体 1" charset="0"/>
              </a:rPr>
              <a:t>文字</a:t>
            </a:r>
            <a:endParaRPr lang="en-US" sz="3600" spc="179">
              <a:solidFill>
                <a:srgbClr val="FFFFFF"/>
              </a:solidFill>
              <a:latin typeface="思源黑体 1" charset="0"/>
              <a:ea typeface="思源黑体 1" charset="0"/>
              <a:cs typeface="思源黑体 1" charset="0"/>
              <a:sym typeface="思源黑体 1" charset="0"/>
            </a:endParaRPr>
          </a:p>
        </p:txBody>
      </p:sp>
      <p:sp>
        <p:nvSpPr>
          <p:cNvPr id="39" name="TextBox 39"/>
          <p:cNvSpPr txBox="1"/>
          <p:nvPr/>
        </p:nvSpPr>
        <p:spPr>
          <a:xfrm>
            <a:off x="1972318" y="7524783"/>
            <a:ext cx="4265443" cy="1304925"/>
          </a:xfrm>
          <a:prstGeom prst="rect">
            <a:avLst/>
          </a:prstGeom>
        </p:spPr>
        <p:txBody>
          <a:bodyPr lIns="0" tIns="0" rIns="0" bIns="0" rtlCol="0" anchor="t">
            <a:spAutoFit/>
          </a:bodyPr>
          <a:lstStyle/>
          <a:p>
            <a:pPr algn="l">
              <a:lnSpc>
                <a:spcPts val="3570"/>
              </a:lnSpc>
            </a:pPr>
            <a:r>
              <a:rPr lang="en-US" sz="2100" spc="105">
                <a:solidFill>
                  <a:srgbClr val="FFFFFF"/>
                </a:solidFill>
                <a:latin typeface="思源黑体 1" charset="0"/>
                <a:ea typeface="思源黑体 1" charset="0"/>
                <a:cs typeface="思源黑体 1" charset="0"/>
                <a:sym typeface="思源黑体 1" charset="0"/>
              </a:rPr>
              <a:t>演示文稿是一种实用的工具，可以是演示，演讲，报告等。大部分时间，它们都是在为观众服务。</a:t>
            </a:r>
            <a:endParaRPr lang="en-US" sz="2100" spc="105">
              <a:solidFill>
                <a:srgbClr val="FFFFFF"/>
              </a:solidFill>
              <a:latin typeface="思源黑体 1" charset="0"/>
              <a:ea typeface="思源黑体 1" charset="0"/>
              <a:cs typeface="思源黑体 1" charset="0"/>
              <a:sym typeface="思源黑体 1" charset="0"/>
            </a:endParaRPr>
          </a:p>
        </p:txBody>
      </p:sp>
      <p:sp>
        <p:nvSpPr>
          <p:cNvPr id="40" name="TextBox 40"/>
          <p:cNvSpPr txBox="1"/>
          <p:nvPr/>
        </p:nvSpPr>
        <p:spPr>
          <a:xfrm>
            <a:off x="7103428" y="7524783"/>
            <a:ext cx="4265443" cy="1304925"/>
          </a:xfrm>
          <a:prstGeom prst="rect">
            <a:avLst/>
          </a:prstGeom>
        </p:spPr>
        <p:txBody>
          <a:bodyPr lIns="0" tIns="0" rIns="0" bIns="0" rtlCol="0" anchor="t">
            <a:spAutoFit/>
          </a:bodyPr>
          <a:lstStyle/>
          <a:p>
            <a:pPr algn="l">
              <a:lnSpc>
                <a:spcPts val="3570"/>
              </a:lnSpc>
            </a:pPr>
            <a:r>
              <a:rPr lang="en-US" sz="2100" spc="105">
                <a:solidFill>
                  <a:srgbClr val="FFFFFF"/>
                </a:solidFill>
                <a:latin typeface="思源黑体 1" charset="0"/>
                <a:ea typeface="思源黑体 1" charset="0"/>
                <a:cs typeface="思源黑体 1" charset="0"/>
                <a:sym typeface="思源黑体 1" charset="0"/>
              </a:rPr>
              <a:t>演示文稿是一种实用的工具，可以是演示，演讲，报告等。大部分时间，它们都是在为观众服务。</a:t>
            </a:r>
            <a:endParaRPr lang="en-US" sz="2100" spc="105">
              <a:solidFill>
                <a:srgbClr val="FFFFFF"/>
              </a:solidFill>
              <a:latin typeface="思源黑体 1" charset="0"/>
              <a:ea typeface="思源黑体 1" charset="0"/>
              <a:cs typeface="思源黑体 1" charset="0"/>
              <a:sym typeface="思源黑体 1" charset="0"/>
            </a:endParaRPr>
          </a:p>
        </p:txBody>
      </p:sp>
      <p:sp>
        <p:nvSpPr>
          <p:cNvPr id="41" name="TextBox 41"/>
          <p:cNvSpPr txBox="1"/>
          <p:nvPr/>
        </p:nvSpPr>
        <p:spPr>
          <a:xfrm>
            <a:off x="14891220" y="3735074"/>
            <a:ext cx="774691" cy="231140"/>
          </a:xfrm>
          <a:prstGeom prst="rect">
            <a:avLst/>
          </a:prstGeom>
        </p:spPr>
        <p:txBody>
          <a:bodyPr lIns="0" tIns="0" rIns="0" bIns="0" rtlCol="0" anchor="t">
            <a:spAutoFit/>
          </a:bodyPr>
          <a:lstStyle/>
          <a:p>
            <a:pPr lvl="0" algn="ctr">
              <a:lnSpc>
                <a:spcPts val="1805"/>
              </a:lnSpc>
              <a:buClrTx/>
              <a:buSzTx/>
              <a:buFontTx/>
            </a:pPr>
            <a:r>
              <a:rPr lang="en-US" sz="2405" b="1" spc="86">
                <a:solidFill>
                  <a:srgbClr val="FFFFFF"/>
                </a:solidFill>
                <a:latin typeface="黑体" panose="02010609060101010101" charset="-122"/>
                <a:ea typeface="黑体" panose="02010609060101010101" charset="-122"/>
                <a:cs typeface="Agrandir Ultra-Bold"/>
                <a:sym typeface="Agrandir Ultra-Bold"/>
              </a:rPr>
              <a:t>03</a:t>
            </a:r>
            <a:endParaRPr lang="en-US" sz="2405" b="1" spc="86">
              <a:solidFill>
                <a:srgbClr val="FFFFFF"/>
              </a:solidFill>
              <a:latin typeface="黑体" panose="02010609060101010101" charset="-122"/>
              <a:ea typeface="黑体" panose="02010609060101010101" charset="-122"/>
              <a:cs typeface="Agrandir Ultra-Bold"/>
              <a:sym typeface="Agrandir Ultra-Bold"/>
            </a:endParaRPr>
          </a:p>
        </p:txBody>
      </p:sp>
      <p:grpSp>
        <p:nvGrpSpPr>
          <p:cNvPr id="42" name="Group 42"/>
          <p:cNvGrpSpPr/>
          <p:nvPr/>
        </p:nvGrpSpPr>
        <p:grpSpPr>
          <a:xfrm rot="0">
            <a:off x="13360352" y="4528988"/>
            <a:ext cx="1554363" cy="1554357"/>
            <a:chOff x="0" y="0"/>
            <a:chExt cx="6350000" cy="6349975"/>
          </a:xfrm>
        </p:grpSpPr>
        <p:sp>
          <p:nvSpPr>
            <p:cNvPr id="43" name="Freeform 4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24999" r="-24999"/>
              </a:stretch>
            </a:blipFill>
          </p:spPr>
        </p:sp>
      </p:grpSp>
      <p:sp>
        <p:nvSpPr>
          <p:cNvPr id="44" name="TextBox 44"/>
          <p:cNvSpPr txBox="1"/>
          <p:nvPr/>
        </p:nvSpPr>
        <p:spPr>
          <a:xfrm>
            <a:off x="12410072" y="6587523"/>
            <a:ext cx="4369101" cy="613410"/>
          </a:xfrm>
          <a:prstGeom prst="rect">
            <a:avLst/>
          </a:prstGeom>
        </p:spPr>
        <p:txBody>
          <a:bodyPr lIns="0" tIns="0" rIns="0" bIns="0" rtlCol="0" anchor="t">
            <a:spAutoFit/>
          </a:bodyPr>
          <a:lstStyle/>
          <a:p>
            <a:pPr algn="ctr">
              <a:lnSpc>
                <a:spcPts val="5040"/>
              </a:lnSpc>
              <a:spcBef>
                <a:spcPct val="0"/>
              </a:spcBef>
            </a:pPr>
            <a:r>
              <a:rPr lang="en-US" sz="3600" spc="179">
                <a:solidFill>
                  <a:srgbClr val="FFFFFF"/>
                </a:solidFill>
                <a:latin typeface="思源黑体 1" charset="0"/>
                <a:ea typeface="思源黑体 1" charset="0"/>
                <a:cs typeface="思源黑体 1" charset="0"/>
                <a:sym typeface="思源黑体 1" charset="0"/>
              </a:rPr>
              <a:t>文字</a:t>
            </a:r>
            <a:endParaRPr lang="en-US" sz="3600" spc="179">
              <a:solidFill>
                <a:srgbClr val="FFFFFF"/>
              </a:solidFill>
              <a:latin typeface="思源黑体 1" charset="0"/>
              <a:ea typeface="思源黑体 1" charset="0"/>
              <a:cs typeface="思源黑体 1" charset="0"/>
              <a:sym typeface="思源黑体 1" charset="0"/>
            </a:endParaRPr>
          </a:p>
        </p:txBody>
      </p:sp>
      <p:sp>
        <p:nvSpPr>
          <p:cNvPr id="45" name="TextBox 45"/>
          <p:cNvSpPr txBox="1"/>
          <p:nvPr/>
        </p:nvSpPr>
        <p:spPr>
          <a:xfrm>
            <a:off x="12514847" y="7524783"/>
            <a:ext cx="4265443" cy="1304925"/>
          </a:xfrm>
          <a:prstGeom prst="rect">
            <a:avLst/>
          </a:prstGeom>
        </p:spPr>
        <p:txBody>
          <a:bodyPr lIns="0" tIns="0" rIns="0" bIns="0" rtlCol="0" anchor="t">
            <a:spAutoFit/>
          </a:bodyPr>
          <a:lstStyle/>
          <a:p>
            <a:pPr algn="l">
              <a:lnSpc>
                <a:spcPts val="3570"/>
              </a:lnSpc>
            </a:pPr>
            <a:r>
              <a:rPr lang="en-US" sz="2100" spc="105">
                <a:solidFill>
                  <a:srgbClr val="FFFFFF"/>
                </a:solidFill>
                <a:latin typeface="思源黑体 1" charset="0"/>
                <a:ea typeface="思源黑体 1" charset="0"/>
                <a:cs typeface="思源黑体 1" charset="0"/>
                <a:sym typeface="思源黑体 1" charset="0"/>
              </a:rPr>
              <a:t>演示文稿是一种实用的工具，可以是演示，演讲，报告等。大部分时间，它们都是在为观众服务。</a:t>
            </a:r>
            <a:endParaRPr lang="en-US" sz="2100" spc="105">
              <a:solidFill>
                <a:srgbClr val="FFFFFF"/>
              </a:solidFill>
              <a:latin typeface="思源黑体 1" charset="0"/>
              <a:ea typeface="思源黑体 1" charset="0"/>
              <a:cs typeface="思源黑体 1" charset="0"/>
              <a:sym typeface="思源黑体 1"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p:cNvSpPr/>
          <p:nvPr>
            <p:custDataLst>
              <p:tags r:id="rId1"/>
            </p:custDataLst>
          </p:nvPr>
        </p:nvSpPr>
        <p:spPr>
          <a:xfrm>
            <a:off x="-21590" y="-81280"/>
            <a:ext cx="18333085" cy="10367645"/>
          </a:xfrm>
          <a:custGeom>
            <a:avLst/>
            <a:gdLst/>
            <a:ahLst/>
            <a:cxnLst/>
            <a:rect l="l" t="t" r="r" b="b"/>
            <a:pathLst>
              <a:path w="18547671" h="10449114">
                <a:moveTo>
                  <a:pt x="0" y="0"/>
                </a:moveTo>
                <a:lnTo>
                  <a:pt x="18547670" y="0"/>
                </a:lnTo>
                <a:lnTo>
                  <a:pt x="18547670" y="10449114"/>
                </a:lnTo>
                <a:lnTo>
                  <a:pt x="0" y="10449114"/>
                </a:lnTo>
                <a:lnTo>
                  <a:pt x="0" y="0"/>
                </a:lnTo>
                <a:close/>
              </a:path>
            </a:pathLst>
          </a:custGeom>
          <a:blipFill>
            <a:blip r:embed="rId2"/>
            <a:stretch>
              <a:fillRect/>
            </a:stretch>
          </a:blipFill>
        </p:spPr>
      </p:sp>
      <p:grpSp>
        <p:nvGrpSpPr>
          <p:cNvPr id="6" name="Group 6"/>
          <p:cNvGrpSpPr/>
          <p:nvPr/>
        </p:nvGrpSpPr>
        <p:grpSpPr>
          <a:xfrm rot="0">
            <a:off x="1028699" y="3111907"/>
            <a:ext cx="7512268" cy="5367256"/>
            <a:chOff x="-1" y="1"/>
            <a:chExt cx="10016356" cy="7156341"/>
          </a:xfrm>
        </p:grpSpPr>
        <p:grpSp>
          <p:nvGrpSpPr>
            <p:cNvPr id="7" name="Group 7"/>
            <p:cNvGrpSpPr/>
            <p:nvPr/>
          </p:nvGrpSpPr>
          <p:grpSpPr>
            <a:xfrm rot="-5400000">
              <a:off x="4938815" y="2078802"/>
              <a:ext cx="138725" cy="10016355"/>
              <a:chOff x="0" y="0"/>
              <a:chExt cx="25088" cy="1811453"/>
            </a:xfrm>
          </p:grpSpPr>
          <p:sp>
            <p:nvSpPr>
              <p:cNvPr id="8" name="Freeform 8"/>
              <p:cNvSpPr/>
              <p:nvPr/>
            </p:nvSpPr>
            <p:spPr>
              <a:xfrm>
                <a:off x="0" y="0"/>
                <a:ext cx="25088" cy="1811453"/>
              </a:xfrm>
              <a:custGeom>
                <a:avLst/>
                <a:gdLst/>
                <a:ahLst/>
                <a:cxnLst/>
                <a:rect l="l" t="t" r="r" b="b"/>
                <a:pathLst>
                  <a:path w="25088" h="1811453">
                    <a:moveTo>
                      <a:pt x="0" y="0"/>
                    </a:moveTo>
                    <a:lnTo>
                      <a:pt x="25088" y="0"/>
                    </a:lnTo>
                    <a:lnTo>
                      <a:pt x="25088" y="1811453"/>
                    </a:lnTo>
                    <a:lnTo>
                      <a:pt x="0" y="1811453"/>
                    </a:lnTo>
                    <a:close/>
                  </a:path>
                </a:pathLst>
              </a:custGeom>
              <a:solidFill>
                <a:srgbClr val="FFFF00">
                  <a:alpha val="84706"/>
                </a:srgbClr>
              </a:solidFill>
            </p:spPr>
          </p:sp>
          <p:sp>
            <p:nvSpPr>
              <p:cNvPr id="9" name="TextBox 9"/>
              <p:cNvSpPr txBox="1"/>
              <p:nvPr/>
            </p:nvSpPr>
            <p:spPr>
              <a:xfrm>
                <a:off x="0" y="-47625"/>
                <a:ext cx="25088" cy="1859078"/>
              </a:xfrm>
              <a:prstGeom prst="rect">
                <a:avLst/>
              </a:prstGeom>
            </p:spPr>
            <p:txBody>
              <a:bodyPr lIns="50800" tIns="50800" rIns="50800" bIns="50800" rtlCol="0" anchor="ctr"/>
              <a:lstStyle/>
              <a:p>
                <a:pPr algn="ctr">
                  <a:lnSpc>
                    <a:spcPts val="3365"/>
                  </a:lnSpc>
                </a:pPr>
              </a:p>
            </p:txBody>
          </p:sp>
        </p:grpSp>
        <p:grpSp>
          <p:nvGrpSpPr>
            <p:cNvPr id="10" name="Group 10"/>
            <p:cNvGrpSpPr/>
            <p:nvPr/>
          </p:nvGrpSpPr>
          <p:grpSpPr>
            <a:xfrm rot="-5400000">
              <a:off x="4795613" y="-4795613"/>
              <a:ext cx="425128" cy="10016355"/>
              <a:chOff x="0" y="0"/>
              <a:chExt cx="76884" cy="1811453"/>
            </a:xfrm>
          </p:grpSpPr>
          <p:sp>
            <p:nvSpPr>
              <p:cNvPr id="11" name="Freeform 11"/>
              <p:cNvSpPr/>
              <p:nvPr/>
            </p:nvSpPr>
            <p:spPr>
              <a:xfrm>
                <a:off x="0" y="0"/>
                <a:ext cx="76884" cy="1811453"/>
              </a:xfrm>
              <a:custGeom>
                <a:avLst/>
                <a:gdLst/>
                <a:ahLst/>
                <a:cxnLst/>
                <a:rect l="l" t="t" r="r" b="b"/>
                <a:pathLst>
                  <a:path w="76884" h="1811453">
                    <a:moveTo>
                      <a:pt x="0" y="0"/>
                    </a:moveTo>
                    <a:lnTo>
                      <a:pt x="76884" y="0"/>
                    </a:lnTo>
                    <a:lnTo>
                      <a:pt x="76884" y="1811453"/>
                    </a:lnTo>
                    <a:lnTo>
                      <a:pt x="0" y="1811453"/>
                    </a:lnTo>
                    <a:close/>
                  </a:path>
                </a:pathLst>
              </a:custGeom>
              <a:solidFill>
                <a:srgbClr val="FFFF00">
                  <a:alpha val="84706"/>
                </a:srgbClr>
              </a:solidFill>
            </p:spPr>
          </p:sp>
          <p:sp>
            <p:nvSpPr>
              <p:cNvPr id="12" name="TextBox 12"/>
              <p:cNvSpPr txBox="1"/>
              <p:nvPr/>
            </p:nvSpPr>
            <p:spPr>
              <a:xfrm>
                <a:off x="0" y="-47625"/>
                <a:ext cx="76884" cy="1859078"/>
              </a:xfrm>
              <a:prstGeom prst="rect">
                <a:avLst/>
              </a:prstGeom>
            </p:spPr>
            <p:txBody>
              <a:bodyPr lIns="50800" tIns="50800" rIns="50800" bIns="50800" rtlCol="0" anchor="ctr"/>
              <a:lstStyle/>
              <a:p>
                <a:pPr algn="ctr">
                  <a:lnSpc>
                    <a:spcPts val="3365"/>
                  </a:lnSpc>
                </a:pPr>
              </a:p>
            </p:txBody>
          </p:sp>
        </p:grpSp>
        <p:sp>
          <p:nvSpPr>
            <p:cNvPr id="13" name="Freeform 13"/>
            <p:cNvSpPr/>
            <p:nvPr/>
          </p:nvSpPr>
          <p:spPr>
            <a:xfrm rot="-5400000">
              <a:off x="1851633" y="-1439205"/>
              <a:ext cx="6313089" cy="10016355"/>
            </a:xfrm>
            <a:custGeom>
              <a:avLst/>
              <a:gdLst/>
              <a:ahLst/>
              <a:cxnLst/>
              <a:rect l="l" t="t" r="r" b="b"/>
              <a:pathLst>
                <a:path w="6313089" h="10016355">
                  <a:moveTo>
                    <a:pt x="0" y="0"/>
                  </a:moveTo>
                  <a:lnTo>
                    <a:pt x="6313089" y="0"/>
                  </a:lnTo>
                  <a:lnTo>
                    <a:pt x="6313089" y="10016356"/>
                  </a:lnTo>
                  <a:lnTo>
                    <a:pt x="0" y="10016356"/>
                  </a:lnTo>
                  <a:lnTo>
                    <a:pt x="0" y="0"/>
                  </a:lnTo>
                  <a:close/>
                </a:path>
              </a:pathLst>
            </a:custGeom>
            <a:blipFill>
              <a:blip r:embed="rId3">
                <a:alphaModFix amt="85000"/>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0" y="425814"/>
              <a:ext cx="10016355" cy="861060"/>
            </a:xfrm>
            <a:prstGeom prst="rect">
              <a:avLst/>
            </a:prstGeom>
          </p:spPr>
          <p:txBody>
            <a:bodyPr lIns="0" tIns="0" rIns="0" bIns="0" rtlCol="0" anchor="t">
              <a:spAutoFit/>
            </a:bodyPr>
            <a:lstStyle/>
            <a:p>
              <a:pPr algn="ctr">
                <a:lnSpc>
                  <a:spcPts val="5040"/>
                </a:lnSpc>
                <a:spcBef>
                  <a:spcPct val="0"/>
                </a:spcBef>
              </a:pPr>
              <a:r>
                <a:rPr lang="zh-CN" altLang="en-US" sz="3600" spc="179">
                  <a:solidFill>
                    <a:srgbClr val="152C70">
                      <a:alpha val="84706"/>
                    </a:srgbClr>
                  </a:solidFill>
                  <a:latin typeface="思源黑体 1" charset="0"/>
                  <a:ea typeface="思源黑体 1" charset="0"/>
                  <a:cs typeface="思源黑体 1" charset="0"/>
                  <a:sym typeface="思源黑体 1" charset="0"/>
                </a:rPr>
                <a:t>标题</a:t>
              </a:r>
              <a:endParaRPr lang="zh-CN" altLang="en-US" sz="3600" spc="179">
                <a:solidFill>
                  <a:srgbClr val="152C70">
                    <a:alpha val="84706"/>
                  </a:srgbClr>
                </a:solidFill>
                <a:latin typeface="思源黑体 1" charset="0"/>
                <a:ea typeface="思源黑体 1" charset="0"/>
                <a:cs typeface="思源黑体 1" charset="0"/>
                <a:sym typeface="思源黑体 1" charset="0"/>
              </a:endParaRPr>
            </a:p>
          </p:txBody>
        </p:sp>
        <p:sp>
          <p:nvSpPr>
            <p:cNvPr id="15" name="TextBox 15"/>
            <p:cNvSpPr txBox="1"/>
            <p:nvPr/>
          </p:nvSpPr>
          <p:spPr>
            <a:xfrm>
              <a:off x="643882" y="1569906"/>
              <a:ext cx="8914579" cy="4692649"/>
            </a:xfrm>
            <a:prstGeom prst="rect">
              <a:avLst/>
            </a:prstGeom>
          </p:spPr>
          <p:txBody>
            <a:bodyPr lIns="0" tIns="0" rIns="0" bIns="0" rtlCol="0" anchor="t">
              <a:spAutoFit/>
            </a:bodyPr>
            <a:lstStyle/>
            <a:p>
              <a:pPr algn="l">
                <a:lnSpc>
                  <a:spcPts val="3570"/>
                </a:lnSpc>
              </a:pPr>
              <a:r>
                <a:rPr lang="en-US" sz="2100" spc="105">
                  <a:solidFill>
                    <a:srgbClr val="FFFFFF">
                      <a:alpha val="84706"/>
                    </a:srgbClr>
                  </a:solidFill>
                  <a:latin typeface="思源黑体 1" charset="0"/>
                  <a:ea typeface="思源黑体 1" charset="0"/>
                  <a:cs typeface="思源黑体 1" charset="0"/>
                  <a:sym typeface="思源黑体 1" charset="0"/>
                </a:rPr>
                <a:t>演示文稿是一种实用的工具，可以是演示，演讲，报告等。大部分时间，它们都是在为观众服务。它们有多种用途，是演讲和教学的有力工具。如果您想在演示文稿中展现内容，可以选择多种可以选择多种方式。您可以在讲座中包含团队照片，产品说明或目标。这一切都取决于您的演示文稿的目的，以及您计划如何安排您的详细信息。演示文稿是一种实用的工具，可以是演示，演讲，报告等。</a:t>
              </a:r>
              <a:endParaRPr lang="en-US" sz="2100" spc="105">
                <a:solidFill>
                  <a:srgbClr val="FFFFFF">
                    <a:alpha val="84706"/>
                  </a:srgbClr>
                </a:solidFill>
                <a:latin typeface="思源黑体 1" charset="0"/>
                <a:ea typeface="思源黑体 1" charset="0"/>
                <a:cs typeface="思源黑体 1" charset="0"/>
                <a:sym typeface="思源黑体 1" charset="0"/>
              </a:endParaRPr>
            </a:p>
          </p:txBody>
        </p:sp>
      </p:grpSp>
      <p:grpSp>
        <p:nvGrpSpPr>
          <p:cNvPr id="16" name="Group 16"/>
          <p:cNvGrpSpPr/>
          <p:nvPr/>
        </p:nvGrpSpPr>
        <p:grpSpPr>
          <a:xfrm rot="0">
            <a:off x="9747032" y="3111907"/>
            <a:ext cx="7512268" cy="5367256"/>
            <a:chOff x="-1" y="1"/>
            <a:chExt cx="10016356" cy="7156341"/>
          </a:xfrm>
        </p:grpSpPr>
        <p:grpSp>
          <p:nvGrpSpPr>
            <p:cNvPr id="17" name="Group 17"/>
            <p:cNvGrpSpPr/>
            <p:nvPr/>
          </p:nvGrpSpPr>
          <p:grpSpPr>
            <a:xfrm rot="-5400000">
              <a:off x="4938815" y="2078802"/>
              <a:ext cx="138725" cy="10016355"/>
              <a:chOff x="0" y="0"/>
              <a:chExt cx="25088" cy="1811453"/>
            </a:xfrm>
          </p:grpSpPr>
          <p:sp>
            <p:nvSpPr>
              <p:cNvPr id="18" name="Freeform 18"/>
              <p:cNvSpPr/>
              <p:nvPr/>
            </p:nvSpPr>
            <p:spPr>
              <a:xfrm>
                <a:off x="0" y="0"/>
                <a:ext cx="25088" cy="1811453"/>
              </a:xfrm>
              <a:custGeom>
                <a:avLst/>
                <a:gdLst/>
                <a:ahLst/>
                <a:cxnLst/>
                <a:rect l="l" t="t" r="r" b="b"/>
                <a:pathLst>
                  <a:path w="25088" h="1811453">
                    <a:moveTo>
                      <a:pt x="0" y="0"/>
                    </a:moveTo>
                    <a:lnTo>
                      <a:pt x="25088" y="0"/>
                    </a:lnTo>
                    <a:lnTo>
                      <a:pt x="25088" y="1811453"/>
                    </a:lnTo>
                    <a:lnTo>
                      <a:pt x="0" y="1811453"/>
                    </a:lnTo>
                    <a:close/>
                  </a:path>
                </a:pathLst>
              </a:custGeom>
              <a:solidFill>
                <a:srgbClr val="FFFF00">
                  <a:alpha val="84706"/>
                </a:srgbClr>
              </a:solidFill>
            </p:spPr>
          </p:sp>
          <p:sp>
            <p:nvSpPr>
              <p:cNvPr id="19" name="TextBox 19"/>
              <p:cNvSpPr txBox="1"/>
              <p:nvPr/>
            </p:nvSpPr>
            <p:spPr>
              <a:xfrm>
                <a:off x="0" y="-47625"/>
                <a:ext cx="25088" cy="1859078"/>
              </a:xfrm>
              <a:prstGeom prst="rect">
                <a:avLst/>
              </a:prstGeom>
            </p:spPr>
            <p:txBody>
              <a:bodyPr lIns="50800" tIns="50800" rIns="50800" bIns="50800" rtlCol="0" anchor="ctr"/>
              <a:lstStyle/>
              <a:p>
                <a:pPr algn="ctr">
                  <a:lnSpc>
                    <a:spcPts val="3365"/>
                  </a:lnSpc>
                </a:pPr>
              </a:p>
            </p:txBody>
          </p:sp>
        </p:grpSp>
        <p:grpSp>
          <p:nvGrpSpPr>
            <p:cNvPr id="20" name="Group 20"/>
            <p:cNvGrpSpPr/>
            <p:nvPr/>
          </p:nvGrpSpPr>
          <p:grpSpPr>
            <a:xfrm rot="-5400000">
              <a:off x="4795613" y="-4795613"/>
              <a:ext cx="425128" cy="10016355"/>
              <a:chOff x="0" y="0"/>
              <a:chExt cx="76884" cy="1811453"/>
            </a:xfrm>
          </p:grpSpPr>
          <p:sp>
            <p:nvSpPr>
              <p:cNvPr id="21" name="Freeform 21"/>
              <p:cNvSpPr/>
              <p:nvPr/>
            </p:nvSpPr>
            <p:spPr>
              <a:xfrm>
                <a:off x="0" y="0"/>
                <a:ext cx="76884" cy="1811453"/>
              </a:xfrm>
              <a:custGeom>
                <a:avLst/>
                <a:gdLst/>
                <a:ahLst/>
                <a:cxnLst/>
                <a:rect l="l" t="t" r="r" b="b"/>
                <a:pathLst>
                  <a:path w="76884" h="1811453">
                    <a:moveTo>
                      <a:pt x="0" y="0"/>
                    </a:moveTo>
                    <a:lnTo>
                      <a:pt x="76884" y="0"/>
                    </a:lnTo>
                    <a:lnTo>
                      <a:pt x="76884" y="1811453"/>
                    </a:lnTo>
                    <a:lnTo>
                      <a:pt x="0" y="1811453"/>
                    </a:lnTo>
                    <a:close/>
                  </a:path>
                </a:pathLst>
              </a:custGeom>
              <a:solidFill>
                <a:srgbClr val="FFFF00">
                  <a:alpha val="84706"/>
                </a:srgbClr>
              </a:solidFill>
            </p:spPr>
          </p:sp>
          <p:sp>
            <p:nvSpPr>
              <p:cNvPr id="22" name="TextBox 22"/>
              <p:cNvSpPr txBox="1"/>
              <p:nvPr/>
            </p:nvSpPr>
            <p:spPr>
              <a:xfrm>
                <a:off x="0" y="-47625"/>
                <a:ext cx="76884" cy="1859078"/>
              </a:xfrm>
              <a:prstGeom prst="rect">
                <a:avLst/>
              </a:prstGeom>
            </p:spPr>
            <p:txBody>
              <a:bodyPr lIns="50800" tIns="50800" rIns="50800" bIns="50800" rtlCol="0" anchor="ctr"/>
              <a:lstStyle/>
              <a:p>
                <a:pPr algn="ctr">
                  <a:lnSpc>
                    <a:spcPts val="3365"/>
                  </a:lnSpc>
                </a:pPr>
              </a:p>
            </p:txBody>
          </p:sp>
        </p:grpSp>
        <p:sp>
          <p:nvSpPr>
            <p:cNvPr id="23" name="Freeform 23"/>
            <p:cNvSpPr/>
            <p:nvPr/>
          </p:nvSpPr>
          <p:spPr>
            <a:xfrm rot="-5400000">
              <a:off x="1851633" y="-1439205"/>
              <a:ext cx="6313089" cy="10016355"/>
            </a:xfrm>
            <a:custGeom>
              <a:avLst/>
              <a:gdLst/>
              <a:ahLst/>
              <a:cxnLst/>
              <a:rect l="l" t="t" r="r" b="b"/>
              <a:pathLst>
                <a:path w="6313089" h="10016355">
                  <a:moveTo>
                    <a:pt x="0" y="0"/>
                  </a:moveTo>
                  <a:lnTo>
                    <a:pt x="6313089" y="0"/>
                  </a:lnTo>
                  <a:lnTo>
                    <a:pt x="6313089" y="10016356"/>
                  </a:lnTo>
                  <a:lnTo>
                    <a:pt x="0" y="10016356"/>
                  </a:lnTo>
                  <a:lnTo>
                    <a:pt x="0" y="0"/>
                  </a:lnTo>
                  <a:close/>
                </a:path>
              </a:pathLst>
            </a:custGeom>
            <a:blipFill>
              <a:blip r:embed="rId3">
                <a:alphaModFix amt="85000"/>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0" y="425873"/>
              <a:ext cx="10016066" cy="820420"/>
            </a:xfrm>
            <a:prstGeom prst="rect">
              <a:avLst/>
            </a:prstGeom>
          </p:spPr>
          <p:txBody>
            <a:bodyPr lIns="0" tIns="0" rIns="0" bIns="0" rtlCol="0" anchor="t">
              <a:noAutofit/>
            </a:bodyPr>
            <a:lstStyle/>
            <a:p>
              <a:pPr algn="ctr">
                <a:lnSpc>
                  <a:spcPts val="5040"/>
                </a:lnSpc>
                <a:spcBef>
                  <a:spcPct val="0"/>
                </a:spcBef>
              </a:pPr>
              <a:r>
                <a:rPr lang="zh-CN" altLang="en-US" sz="3600" spc="179">
                  <a:solidFill>
                    <a:srgbClr val="152C70">
                      <a:alpha val="84706"/>
                    </a:srgbClr>
                  </a:solidFill>
                  <a:latin typeface="思源黑体 1" charset="0"/>
                  <a:ea typeface="思源黑体 1" charset="0"/>
                  <a:cs typeface="思源黑体 1" charset="0"/>
                  <a:sym typeface="思源黑体 1" charset="0"/>
                </a:rPr>
                <a:t>标题</a:t>
              </a:r>
              <a:endParaRPr lang="zh-CN" altLang="en-US" sz="3600" spc="179">
                <a:solidFill>
                  <a:srgbClr val="152C70">
                    <a:alpha val="84706"/>
                  </a:srgbClr>
                </a:solidFill>
                <a:latin typeface="思源黑体 1" charset="0"/>
                <a:ea typeface="思源黑体 1" charset="0"/>
                <a:cs typeface="思源黑体 1" charset="0"/>
                <a:sym typeface="思源黑体 1" charset="0"/>
              </a:endParaRPr>
            </a:p>
          </p:txBody>
        </p:sp>
        <p:sp>
          <p:nvSpPr>
            <p:cNvPr id="25" name="TextBox 25"/>
            <p:cNvSpPr txBox="1"/>
            <p:nvPr/>
          </p:nvSpPr>
          <p:spPr>
            <a:xfrm>
              <a:off x="643882" y="1569906"/>
              <a:ext cx="8914579" cy="4692649"/>
            </a:xfrm>
            <a:prstGeom prst="rect">
              <a:avLst/>
            </a:prstGeom>
          </p:spPr>
          <p:txBody>
            <a:bodyPr lIns="0" tIns="0" rIns="0" bIns="0" rtlCol="0" anchor="t">
              <a:spAutoFit/>
            </a:bodyPr>
            <a:lstStyle/>
            <a:p>
              <a:pPr algn="l">
                <a:lnSpc>
                  <a:spcPts val="3570"/>
                </a:lnSpc>
              </a:pPr>
              <a:r>
                <a:rPr lang="en-US" sz="2100" spc="105">
                  <a:solidFill>
                    <a:srgbClr val="FFFFFF">
                      <a:alpha val="84706"/>
                    </a:srgbClr>
                  </a:solidFill>
                  <a:latin typeface="思源黑体 1" charset="0"/>
                  <a:ea typeface="思源黑体 1" charset="0"/>
                  <a:cs typeface="思源黑体 1" charset="0"/>
                  <a:sym typeface="思源黑体 1" charset="0"/>
                </a:rPr>
                <a:t>演示文稿是一种实用的工具，可以是演示，演讲，报告等。大部分时间，它们都是在为观众服务。它们有多种用途，是演讲和教学的有力工具。如果您想在演示文稿中展现内容，可以选择多种可以选择多种方式。您可以在讲座中包含团队照片，产品说明或目标。这一切都取决于您的演示文稿的目的，以及您计划如何安排您的详细信息。演示文稿是一种实用的工具，可以是演示，演讲，报告等。</a:t>
              </a:r>
              <a:endParaRPr lang="en-US" sz="2100" spc="105">
                <a:solidFill>
                  <a:srgbClr val="FFFFFF">
                    <a:alpha val="84706"/>
                  </a:srgbClr>
                </a:solidFill>
                <a:latin typeface="思源黑体 1" charset="0"/>
                <a:ea typeface="思源黑体 1" charset="0"/>
                <a:cs typeface="思源黑体 1" charset="0"/>
                <a:sym typeface="思源黑体 1" charset="0"/>
              </a:endParaRPr>
            </a:p>
          </p:txBody>
        </p:sp>
      </p:grpSp>
      <p:grpSp>
        <p:nvGrpSpPr>
          <p:cNvPr id="2" name="Group 3"/>
          <p:cNvGrpSpPr/>
          <p:nvPr/>
        </p:nvGrpSpPr>
        <p:grpSpPr>
          <a:xfrm rot="0">
            <a:off x="769532" y="0"/>
            <a:ext cx="5562509" cy="2729254"/>
            <a:chOff x="0" y="0"/>
            <a:chExt cx="7416679" cy="3639006"/>
          </a:xfrm>
        </p:grpSpPr>
        <p:sp>
          <p:nvSpPr>
            <p:cNvPr id="27" name="Freeform 4"/>
            <p:cNvSpPr/>
            <p:nvPr/>
          </p:nvSpPr>
          <p:spPr>
            <a:xfrm>
              <a:off x="0" y="0"/>
              <a:ext cx="4853720" cy="3639006"/>
            </a:xfrm>
            <a:custGeom>
              <a:avLst/>
              <a:gdLst/>
              <a:ahLst/>
              <a:cxnLst/>
              <a:rect l="l" t="t" r="r" b="b"/>
              <a:pathLst>
                <a:path w="4853720" h="3639006">
                  <a:moveTo>
                    <a:pt x="0" y="0"/>
                  </a:moveTo>
                  <a:lnTo>
                    <a:pt x="4853720" y="0"/>
                  </a:lnTo>
                  <a:lnTo>
                    <a:pt x="4853720" y="3639006"/>
                  </a:lnTo>
                  <a:lnTo>
                    <a:pt x="0" y="3639006"/>
                  </a:lnTo>
                  <a:lnTo>
                    <a:pt x="0" y="0"/>
                  </a:lnTo>
                  <a:close/>
                </a:path>
              </a:pathLst>
            </a:custGeom>
            <a:blipFill>
              <a:blip r:embed="rId5"/>
              <a:stretch>
                <a:fillRect/>
              </a:stretch>
            </a:blipFill>
          </p:spPr>
        </p:sp>
        <p:sp>
          <p:nvSpPr>
            <p:cNvPr id="28" name="TextBox 5"/>
            <p:cNvSpPr txBox="1"/>
            <p:nvPr/>
          </p:nvSpPr>
          <p:spPr>
            <a:xfrm>
              <a:off x="4853720" y="617199"/>
              <a:ext cx="2562959" cy="2158154"/>
            </a:xfrm>
            <a:prstGeom prst="rect">
              <a:avLst/>
            </a:prstGeom>
          </p:spPr>
          <p:txBody>
            <a:bodyPr lIns="0" tIns="0" rIns="0" bIns="0" rtlCol="0" anchor="t">
              <a:spAutoFit/>
            </a:bodyPr>
            <a:p>
              <a:pPr algn="r">
                <a:lnSpc>
                  <a:spcPts val="12625"/>
                </a:lnSpc>
              </a:pPr>
              <a:r>
                <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rPr>
                <a:t>03</a:t>
              </a:r>
              <a:endPar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90" y="-81280"/>
            <a:ext cx="18333085" cy="10367645"/>
          </a:xfrm>
          <a:custGeom>
            <a:avLst/>
            <a:gdLst/>
            <a:ahLst/>
            <a:cxnLst/>
            <a:rect l="l" t="t" r="r" b="b"/>
            <a:pathLst>
              <a:path w="18547671" h="10449114">
                <a:moveTo>
                  <a:pt x="0" y="0"/>
                </a:moveTo>
                <a:lnTo>
                  <a:pt x="18547670" y="0"/>
                </a:lnTo>
                <a:lnTo>
                  <a:pt x="18547670" y="10449114"/>
                </a:lnTo>
                <a:lnTo>
                  <a:pt x="0" y="10449114"/>
                </a:lnTo>
                <a:lnTo>
                  <a:pt x="0" y="0"/>
                </a:lnTo>
                <a:close/>
              </a:path>
            </a:pathLst>
          </a:custGeom>
          <a:blipFill>
            <a:blip r:embed="rId1"/>
            <a:stretch>
              <a:fillRect/>
            </a:stretch>
          </a:blipFill>
        </p:spPr>
      </p:sp>
      <p:grpSp>
        <p:nvGrpSpPr>
          <p:cNvPr id="6" name="Group 6"/>
          <p:cNvGrpSpPr/>
          <p:nvPr/>
        </p:nvGrpSpPr>
        <p:grpSpPr>
          <a:xfrm rot="0">
            <a:off x="1485602" y="2850642"/>
            <a:ext cx="2818002" cy="281800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2C70"/>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1260"/>
                </a:lnSpc>
              </a:pPr>
            </a:p>
          </p:txBody>
        </p:sp>
      </p:grpSp>
      <p:grpSp>
        <p:nvGrpSpPr>
          <p:cNvPr id="9" name="Group 9"/>
          <p:cNvGrpSpPr/>
          <p:nvPr/>
        </p:nvGrpSpPr>
        <p:grpSpPr>
          <a:xfrm rot="0">
            <a:off x="2894603" y="2850642"/>
            <a:ext cx="1409001" cy="2818002"/>
            <a:chOff x="0" y="0"/>
            <a:chExt cx="730186" cy="1460372"/>
          </a:xfrm>
        </p:grpSpPr>
        <p:sp>
          <p:nvSpPr>
            <p:cNvPr id="10" name="Freeform 10"/>
            <p:cNvSpPr/>
            <p:nvPr/>
          </p:nvSpPr>
          <p:spPr>
            <a:xfrm>
              <a:off x="0" y="0"/>
              <a:ext cx="730186" cy="1460372"/>
            </a:xfrm>
            <a:custGeom>
              <a:avLst/>
              <a:gdLst/>
              <a:ahLst/>
              <a:cxnLst/>
              <a:rect l="l" t="t" r="r" b="b"/>
              <a:pathLst>
                <a:path w="730186" h="1460372">
                  <a:moveTo>
                    <a:pt x="0" y="0"/>
                  </a:moveTo>
                  <a:lnTo>
                    <a:pt x="730186" y="0"/>
                  </a:lnTo>
                  <a:lnTo>
                    <a:pt x="730186" y="1460372"/>
                  </a:lnTo>
                  <a:lnTo>
                    <a:pt x="0" y="1460372"/>
                  </a:lnTo>
                  <a:close/>
                </a:path>
              </a:pathLst>
            </a:custGeom>
            <a:solidFill>
              <a:srgbClr val="152C70"/>
            </a:solidFill>
          </p:spPr>
        </p:sp>
        <p:sp>
          <p:nvSpPr>
            <p:cNvPr id="11" name="TextBox 11"/>
            <p:cNvSpPr txBox="1"/>
            <p:nvPr/>
          </p:nvSpPr>
          <p:spPr>
            <a:xfrm>
              <a:off x="0" y="-19050"/>
              <a:ext cx="730186" cy="1479422"/>
            </a:xfrm>
            <a:prstGeom prst="rect">
              <a:avLst/>
            </a:prstGeom>
          </p:spPr>
          <p:txBody>
            <a:bodyPr lIns="50800" tIns="50800" rIns="50800" bIns="50800" rtlCol="0" anchor="ctr"/>
            <a:lstStyle/>
            <a:p>
              <a:pPr algn="ctr">
                <a:lnSpc>
                  <a:spcPts val="1260"/>
                </a:lnSpc>
              </a:pPr>
            </a:p>
          </p:txBody>
        </p:sp>
      </p:grpSp>
      <p:sp>
        <p:nvSpPr>
          <p:cNvPr id="12" name="Freeform 12"/>
          <p:cNvSpPr/>
          <p:nvPr/>
        </p:nvSpPr>
        <p:spPr>
          <a:xfrm flipH="1">
            <a:off x="4275821" y="2850642"/>
            <a:ext cx="11356486" cy="2818002"/>
          </a:xfrm>
          <a:custGeom>
            <a:avLst/>
            <a:gdLst/>
            <a:ahLst/>
            <a:cxnLst/>
            <a:rect l="l" t="t" r="r" b="b"/>
            <a:pathLst>
              <a:path w="11356486" h="2818002">
                <a:moveTo>
                  <a:pt x="11356486" y="0"/>
                </a:moveTo>
                <a:lnTo>
                  <a:pt x="0" y="0"/>
                </a:lnTo>
                <a:lnTo>
                  <a:pt x="0" y="2818002"/>
                </a:lnTo>
                <a:lnTo>
                  <a:pt x="11356486" y="2818002"/>
                </a:lnTo>
                <a:lnTo>
                  <a:pt x="11356486" y="0"/>
                </a:lnTo>
                <a:close/>
              </a:path>
            </a:pathLst>
          </a:custGeom>
          <a:blipFill>
            <a:blip r:embed="rId2">
              <a:extLst>
                <a:ext uri="{96DAC541-7B7A-43D3-8B79-37D633B846F1}">
                  <asvg:svgBlip xmlns:asvg="http://schemas.microsoft.com/office/drawing/2016/SVG/main" r:embed="rId3"/>
                </a:ext>
              </a:extLst>
            </a:blip>
            <a:stretch>
              <a:fillRect t="-143422" b="-395974"/>
            </a:stretch>
          </a:blipFill>
        </p:spPr>
      </p:sp>
      <p:grpSp>
        <p:nvGrpSpPr>
          <p:cNvPr id="13" name="Group 13"/>
          <p:cNvGrpSpPr/>
          <p:nvPr/>
        </p:nvGrpSpPr>
        <p:grpSpPr>
          <a:xfrm rot="-10800000">
            <a:off x="14215793" y="6026822"/>
            <a:ext cx="2818002" cy="281800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00"/>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1260"/>
                </a:lnSpc>
              </a:pPr>
            </a:p>
          </p:txBody>
        </p:sp>
      </p:grpSp>
      <p:grpSp>
        <p:nvGrpSpPr>
          <p:cNvPr id="16" name="Group 16"/>
          <p:cNvGrpSpPr/>
          <p:nvPr/>
        </p:nvGrpSpPr>
        <p:grpSpPr>
          <a:xfrm rot="-10800000">
            <a:off x="14215793" y="6026822"/>
            <a:ext cx="1409001" cy="2818002"/>
            <a:chOff x="0" y="0"/>
            <a:chExt cx="730186" cy="1460372"/>
          </a:xfrm>
        </p:grpSpPr>
        <p:sp>
          <p:nvSpPr>
            <p:cNvPr id="17" name="Freeform 17"/>
            <p:cNvSpPr/>
            <p:nvPr/>
          </p:nvSpPr>
          <p:spPr>
            <a:xfrm>
              <a:off x="0" y="0"/>
              <a:ext cx="730186" cy="1460372"/>
            </a:xfrm>
            <a:custGeom>
              <a:avLst/>
              <a:gdLst/>
              <a:ahLst/>
              <a:cxnLst/>
              <a:rect l="l" t="t" r="r" b="b"/>
              <a:pathLst>
                <a:path w="730186" h="1460372">
                  <a:moveTo>
                    <a:pt x="0" y="0"/>
                  </a:moveTo>
                  <a:lnTo>
                    <a:pt x="730186" y="0"/>
                  </a:lnTo>
                  <a:lnTo>
                    <a:pt x="730186" y="1460372"/>
                  </a:lnTo>
                  <a:lnTo>
                    <a:pt x="0" y="1460372"/>
                  </a:lnTo>
                  <a:close/>
                </a:path>
              </a:pathLst>
            </a:custGeom>
            <a:solidFill>
              <a:srgbClr val="FFFF00"/>
            </a:solidFill>
          </p:spPr>
        </p:sp>
        <p:sp>
          <p:nvSpPr>
            <p:cNvPr id="18" name="TextBox 18"/>
            <p:cNvSpPr txBox="1"/>
            <p:nvPr/>
          </p:nvSpPr>
          <p:spPr>
            <a:xfrm>
              <a:off x="0" y="-19050"/>
              <a:ext cx="730186" cy="1479422"/>
            </a:xfrm>
            <a:prstGeom prst="rect">
              <a:avLst/>
            </a:prstGeom>
          </p:spPr>
          <p:txBody>
            <a:bodyPr lIns="50800" tIns="50800" rIns="50800" bIns="50800" rtlCol="0" anchor="ctr"/>
            <a:lstStyle/>
            <a:p>
              <a:pPr algn="ctr">
                <a:lnSpc>
                  <a:spcPts val="1260"/>
                </a:lnSpc>
              </a:pPr>
            </a:p>
          </p:txBody>
        </p:sp>
      </p:grpSp>
      <p:sp>
        <p:nvSpPr>
          <p:cNvPr id="19" name="Freeform 19"/>
          <p:cNvSpPr/>
          <p:nvPr/>
        </p:nvSpPr>
        <p:spPr>
          <a:xfrm rot="-10800000" flipH="1">
            <a:off x="2887089" y="6026822"/>
            <a:ext cx="11356486" cy="2818002"/>
          </a:xfrm>
          <a:custGeom>
            <a:avLst/>
            <a:gdLst/>
            <a:ahLst/>
            <a:cxnLst/>
            <a:rect l="l" t="t" r="r" b="b"/>
            <a:pathLst>
              <a:path w="11356486" h="2818002">
                <a:moveTo>
                  <a:pt x="11356486" y="0"/>
                </a:moveTo>
                <a:lnTo>
                  <a:pt x="0" y="0"/>
                </a:lnTo>
                <a:lnTo>
                  <a:pt x="0" y="2818002"/>
                </a:lnTo>
                <a:lnTo>
                  <a:pt x="11356486" y="2818002"/>
                </a:lnTo>
                <a:lnTo>
                  <a:pt x="11356486" y="0"/>
                </a:lnTo>
                <a:close/>
              </a:path>
            </a:pathLst>
          </a:custGeom>
          <a:blipFill>
            <a:blip r:embed="rId4">
              <a:extLst>
                <a:ext uri="{96DAC541-7B7A-43D3-8B79-37D633B846F1}">
                  <asvg:svgBlip xmlns:asvg="http://schemas.microsoft.com/office/drawing/2016/SVG/main" r:embed="rId5"/>
                </a:ext>
              </a:extLst>
            </a:blip>
            <a:stretch>
              <a:fillRect t="-143422" b="-395974"/>
            </a:stretch>
          </a:blipFill>
        </p:spPr>
      </p:sp>
      <p:grpSp>
        <p:nvGrpSpPr>
          <p:cNvPr id="20" name="Group 20"/>
          <p:cNvGrpSpPr/>
          <p:nvPr/>
        </p:nvGrpSpPr>
        <p:grpSpPr>
          <a:xfrm rot="0">
            <a:off x="14243575" y="2283741"/>
            <a:ext cx="3384916" cy="3384903"/>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5136" r="-25136"/>
              </a:stretch>
            </a:blipFill>
          </p:spPr>
        </p:sp>
      </p:grpSp>
      <p:grpSp>
        <p:nvGrpSpPr>
          <p:cNvPr id="22" name="Group 22"/>
          <p:cNvGrpSpPr/>
          <p:nvPr/>
        </p:nvGrpSpPr>
        <p:grpSpPr>
          <a:xfrm rot="0">
            <a:off x="583570" y="5762648"/>
            <a:ext cx="3346362" cy="3346349"/>
            <a:chOff x="0" y="0"/>
            <a:chExt cx="6350000" cy="6349975"/>
          </a:xfrm>
        </p:grpSpPr>
        <p:sp>
          <p:nvSpPr>
            <p:cNvPr id="23" name="Freeform 2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5136" r="-25136"/>
              </a:stretch>
            </a:blipFill>
          </p:spPr>
        </p:sp>
      </p:grpSp>
      <p:sp>
        <p:nvSpPr>
          <p:cNvPr id="24" name="TextBox 24"/>
          <p:cNvSpPr txBox="1"/>
          <p:nvPr/>
        </p:nvSpPr>
        <p:spPr>
          <a:xfrm>
            <a:off x="2256751" y="4038198"/>
            <a:ext cx="786765" cy="351155"/>
          </a:xfrm>
          <a:prstGeom prst="rect">
            <a:avLst/>
          </a:prstGeom>
        </p:spPr>
        <p:txBody>
          <a:bodyPr lIns="0" tIns="0" rIns="0" bIns="0" rtlCol="0" anchor="t">
            <a:spAutoFit/>
          </a:bodyPr>
          <a:lstStyle/>
          <a:p>
            <a:pPr algn="ctr">
              <a:lnSpc>
                <a:spcPts val="2740"/>
              </a:lnSpc>
              <a:spcBef>
                <a:spcPct val="0"/>
              </a:spcBef>
            </a:pPr>
            <a:r>
              <a:rPr lang="en-US" sz="3655" b="1" spc="131">
                <a:solidFill>
                  <a:srgbClr val="FFFFFF"/>
                </a:solidFill>
                <a:latin typeface="黑体" panose="02010609060101010101" charset="-122"/>
                <a:ea typeface="黑体" panose="02010609060101010101" charset="-122"/>
                <a:cs typeface="Agrandir Ultra-Bold"/>
                <a:sym typeface="Agrandir Ultra-Bold"/>
              </a:rPr>
              <a:t>01</a:t>
            </a:r>
            <a:endParaRPr lang="en-US" sz="3655" b="1" spc="131">
              <a:solidFill>
                <a:srgbClr val="FFFFFF"/>
              </a:solidFill>
              <a:latin typeface="黑体" panose="02010609060101010101" charset="-122"/>
              <a:ea typeface="黑体" panose="02010609060101010101" charset="-122"/>
              <a:cs typeface="Agrandir Ultra-Bold"/>
              <a:sym typeface="Agrandir Ultra-Bold"/>
            </a:endParaRPr>
          </a:p>
        </p:txBody>
      </p:sp>
      <p:sp>
        <p:nvSpPr>
          <p:cNvPr id="25" name="TextBox 25"/>
          <p:cNvSpPr txBox="1"/>
          <p:nvPr/>
        </p:nvSpPr>
        <p:spPr>
          <a:xfrm>
            <a:off x="15530165" y="7214377"/>
            <a:ext cx="786765" cy="351155"/>
          </a:xfrm>
          <a:prstGeom prst="rect">
            <a:avLst/>
          </a:prstGeom>
        </p:spPr>
        <p:txBody>
          <a:bodyPr lIns="0" tIns="0" rIns="0" bIns="0" rtlCol="0" anchor="t">
            <a:spAutoFit/>
          </a:bodyPr>
          <a:lstStyle/>
          <a:p>
            <a:pPr lvl="0" algn="ctr">
              <a:lnSpc>
                <a:spcPts val="2740"/>
              </a:lnSpc>
              <a:buClrTx/>
              <a:buSzTx/>
              <a:buFontTx/>
            </a:pPr>
            <a:r>
              <a:rPr lang="en-US" sz="3655" b="1" spc="131">
                <a:solidFill>
                  <a:schemeClr val="tx1"/>
                </a:solidFill>
                <a:latin typeface="黑体" panose="02010609060101010101" charset="-122"/>
                <a:ea typeface="黑体" panose="02010609060101010101" charset="-122"/>
                <a:cs typeface="Agrandir Ultra-Bold"/>
                <a:sym typeface="Agrandir Bold"/>
              </a:rPr>
              <a:t>02</a:t>
            </a:r>
            <a:endParaRPr lang="en-US" sz="3655" b="1" spc="131">
              <a:solidFill>
                <a:schemeClr val="tx1"/>
              </a:solidFill>
              <a:latin typeface="黑体" panose="02010609060101010101" charset="-122"/>
              <a:ea typeface="黑体" panose="02010609060101010101" charset="-122"/>
              <a:cs typeface="Agrandir Ultra-Bold"/>
              <a:sym typeface="Agrandir Bold"/>
            </a:endParaRPr>
          </a:p>
        </p:txBody>
      </p:sp>
      <p:sp>
        <p:nvSpPr>
          <p:cNvPr id="26" name="TextBox 26"/>
          <p:cNvSpPr txBox="1"/>
          <p:nvPr/>
        </p:nvSpPr>
        <p:spPr>
          <a:xfrm>
            <a:off x="3507841" y="3336500"/>
            <a:ext cx="10577353" cy="1787954"/>
          </a:xfrm>
          <a:prstGeom prst="rect">
            <a:avLst/>
          </a:prstGeom>
        </p:spPr>
        <p:txBody>
          <a:bodyPr lIns="0" tIns="0" rIns="0" bIns="0" rtlCol="0" anchor="t">
            <a:spAutoFit/>
          </a:bodyPr>
          <a:lstStyle/>
          <a:p>
            <a:pPr algn="l">
              <a:lnSpc>
                <a:spcPts val="3625"/>
              </a:lnSpc>
            </a:pPr>
            <a:r>
              <a:rPr lang="en-US" sz="2130" spc="106">
                <a:solidFill>
                  <a:srgbClr val="FFFFFF"/>
                </a:solidFill>
                <a:latin typeface="思源黑体 1" charset="0"/>
                <a:ea typeface="思源黑体 1" charset="0"/>
                <a:cs typeface="思源黑体 1" charset="0"/>
                <a:sym typeface="思源黑体 1" charset="0"/>
              </a:rPr>
              <a:t>演示文稿是一种实用的工具，可以是演示，演讲，报告等。大部分时间，它们都是在为观众服务。它们有多种用途，是演讲和教学的有力工具。如果您想在演示文稿中展现内容，可以选择多种可以选择多种方式。您可以在讲座中包含团队照片，产品说明或目标。</a:t>
            </a:r>
            <a:endParaRPr lang="en-US" sz="2130" spc="106">
              <a:solidFill>
                <a:srgbClr val="FFFFFF"/>
              </a:solidFill>
              <a:latin typeface="思源黑体 1" charset="0"/>
              <a:ea typeface="思源黑体 1" charset="0"/>
              <a:cs typeface="思源黑体 1" charset="0"/>
              <a:sym typeface="思源黑体 1" charset="0"/>
            </a:endParaRPr>
          </a:p>
        </p:txBody>
      </p:sp>
      <p:sp>
        <p:nvSpPr>
          <p:cNvPr id="27" name="TextBox 27"/>
          <p:cNvSpPr txBox="1"/>
          <p:nvPr/>
        </p:nvSpPr>
        <p:spPr>
          <a:xfrm>
            <a:off x="4665388" y="6489458"/>
            <a:ext cx="10577353" cy="1787954"/>
          </a:xfrm>
          <a:prstGeom prst="rect">
            <a:avLst/>
          </a:prstGeom>
        </p:spPr>
        <p:txBody>
          <a:bodyPr lIns="0" tIns="0" rIns="0" bIns="0" rtlCol="0" anchor="t">
            <a:spAutoFit/>
          </a:bodyPr>
          <a:lstStyle/>
          <a:p>
            <a:pPr algn="r">
              <a:lnSpc>
                <a:spcPts val="3625"/>
              </a:lnSpc>
            </a:pPr>
            <a:r>
              <a:rPr lang="en-US" sz="2130" spc="106">
                <a:solidFill>
                  <a:srgbClr val="000000"/>
                </a:solidFill>
                <a:latin typeface="思源黑体 1" charset="0"/>
                <a:ea typeface="思源黑体 1" charset="0"/>
                <a:cs typeface="思源黑体 1" charset="0"/>
                <a:sym typeface="思源黑体 1" charset="0"/>
              </a:rPr>
              <a:t>演示文稿是一种实用的工具，可以是演示，演讲，报告等。大部分时间，它们都是在为观众服务。它们有多种用途，是演讲和教学的有力工具。如果您想在演示文稿中展现内容，可以选择多种可以选择多种方式。您可以在讲座中包含团队照片，产品说明或目标。</a:t>
            </a:r>
            <a:endParaRPr lang="en-US" sz="2130" spc="106">
              <a:solidFill>
                <a:srgbClr val="000000"/>
              </a:solidFill>
              <a:latin typeface="思源黑体 1" charset="0"/>
              <a:ea typeface="思源黑体 1" charset="0"/>
              <a:cs typeface="思源黑体 1" charset="0"/>
              <a:sym typeface="思源黑体 1" charset="0"/>
            </a:endParaRPr>
          </a:p>
        </p:txBody>
      </p:sp>
      <p:grpSp>
        <p:nvGrpSpPr>
          <p:cNvPr id="28" name="Group 3"/>
          <p:cNvGrpSpPr/>
          <p:nvPr/>
        </p:nvGrpSpPr>
        <p:grpSpPr>
          <a:xfrm rot="0">
            <a:off x="769532" y="0"/>
            <a:ext cx="5562509" cy="2729254"/>
            <a:chOff x="0" y="0"/>
            <a:chExt cx="7416679" cy="3639006"/>
          </a:xfrm>
        </p:grpSpPr>
        <p:sp>
          <p:nvSpPr>
            <p:cNvPr id="29" name="Freeform 4"/>
            <p:cNvSpPr/>
            <p:nvPr/>
          </p:nvSpPr>
          <p:spPr>
            <a:xfrm>
              <a:off x="0" y="0"/>
              <a:ext cx="4853720" cy="3639006"/>
            </a:xfrm>
            <a:custGeom>
              <a:avLst/>
              <a:gdLst/>
              <a:ahLst/>
              <a:cxnLst/>
              <a:rect l="l" t="t" r="r" b="b"/>
              <a:pathLst>
                <a:path w="4853720" h="3639006">
                  <a:moveTo>
                    <a:pt x="0" y="0"/>
                  </a:moveTo>
                  <a:lnTo>
                    <a:pt x="4853720" y="0"/>
                  </a:lnTo>
                  <a:lnTo>
                    <a:pt x="4853720" y="3639006"/>
                  </a:lnTo>
                  <a:lnTo>
                    <a:pt x="0" y="3639006"/>
                  </a:lnTo>
                  <a:lnTo>
                    <a:pt x="0" y="0"/>
                  </a:lnTo>
                  <a:close/>
                </a:path>
              </a:pathLst>
            </a:custGeom>
            <a:blipFill>
              <a:blip r:embed="rId8"/>
              <a:stretch>
                <a:fillRect/>
              </a:stretch>
            </a:blipFill>
          </p:spPr>
        </p:sp>
        <p:sp>
          <p:nvSpPr>
            <p:cNvPr id="30" name="TextBox 5"/>
            <p:cNvSpPr txBox="1"/>
            <p:nvPr/>
          </p:nvSpPr>
          <p:spPr>
            <a:xfrm>
              <a:off x="4853720" y="617199"/>
              <a:ext cx="2562959" cy="2158154"/>
            </a:xfrm>
            <a:prstGeom prst="rect">
              <a:avLst/>
            </a:prstGeom>
          </p:spPr>
          <p:txBody>
            <a:bodyPr lIns="0" tIns="0" rIns="0" bIns="0" rtlCol="0" anchor="t">
              <a:spAutoFit/>
            </a:bodyPr>
            <a:lstStyle/>
            <a:p>
              <a:pPr algn="r">
                <a:lnSpc>
                  <a:spcPts val="12625"/>
                </a:lnSpc>
              </a:pPr>
              <a:r>
                <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rPr>
                <a:t>04</a:t>
              </a:r>
              <a:endParaRPr lang="en-US" sz="10520" spc="1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heibai7"/>
          <p:cNvSpPr/>
          <p:nvPr/>
        </p:nvSpPr>
        <p:spPr>
          <a:xfrm>
            <a:off x="0" y="0"/>
            <a:ext cx="18288000" cy="10303193"/>
          </a:xfrm>
          <a:custGeom>
            <a:avLst/>
            <a:gdLst/>
            <a:ahLst/>
            <a:cxnLst/>
            <a:rect l="l" t="t" r="r" b="b"/>
            <a:pathLst>
              <a:path w="18288000" h="10303193">
                <a:moveTo>
                  <a:pt x="0" y="0"/>
                </a:moveTo>
                <a:lnTo>
                  <a:pt x="18288000" y="0"/>
                </a:lnTo>
                <a:lnTo>
                  <a:pt x="18288000" y="10303193"/>
                </a:lnTo>
                <a:lnTo>
                  <a:pt x="0" y="10303193"/>
                </a:lnTo>
                <a:lnTo>
                  <a:pt x="0" y="0"/>
                </a:lnTo>
                <a:close/>
              </a:path>
            </a:pathLst>
          </a:custGeom>
          <a:blipFill>
            <a:blip r:embed="rId1"/>
            <a:stretch>
              <a:fillRect l="-1" r="-1"/>
            </a:stretch>
          </a:blipFill>
        </p:spPr>
      </p:sp>
      <p:sp>
        <p:nvSpPr>
          <p:cNvPr id="3" name="Freeform 3" descr="未标题-1"/>
          <p:cNvSpPr/>
          <p:nvPr/>
        </p:nvSpPr>
        <p:spPr>
          <a:xfrm>
            <a:off x="616268" y="6985635"/>
            <a:ext cx="5129212" cy="3847147"/>
          </a:xfrm>
          <a:custGeom>
            <a:avLst/>
            <a:gdLst/>
            <a:ahLst/>
            <a:cxnLst/>
            <a:rect l="l" t="t" r="r" b="b"/>
            <a:pathLst>
              <a:path w="5129212" h="3847147">
                <a:moveTo>
                  <a:pt x="0" y="0"/>
                </a:moveTo>
                <a:lnTo>
                  <a:pt x="5129212" y="0"/>
                </a:lnTo>
                <a:lnTo>
                  <a:pt x="5129212" y="3847147"/>
                </a:lnTo>
                <a:lnTo>
                  <a:pt x="0" y="3847147"/>
                </a:lnTo>
                <a:lnTo>
                  <a:pt x="0" y="0"/>
                </a:lnTo>
                <a:close/>
              </a:path>
            </a:pathLst>
          </a:custGeom>
          <a:blipFill>
            <a:blip r:embed="rId2"/>
            <a:stretch>
              <a:fillRect l="-20" r="-20"/>
            </a:stretch>
          </a:blipFill>
        </p:spPr>
      </p:sp>
      <p:sp>
        <p:nvSpPr>
          <p:cNvPr id="5" name="TextBox 5"/>
          <p:cNvSpPr txBox="1"/>
          <p:nvPr/>
        </p:nvSpPr>
        <p:spPr>
          <a:xfrm>
            <a:off x="875348" y="7131367"/>
            <a:ext cx="5215890" cy="470535"/>
          </a:xfrm>
          <a:prstGeom prst="rect">
            <a:avLst/>
          </a:prstGeom>
        </p:spPr>
        <p:txBody>
          <a:bodyPr lIns="0" tIns="0" rIns="0" bIns="0" rtlCol="0" anchor="t">
            <a:spAutoFit/>
          </a:bodyPr>
          <a:lstStyle/>
          <a:p>
            <a:pPr algn="l">
              <a:lnSpc>
                <a:spcPts val="3240"/>
              </a:lnSpc>
            </a:pPr>
            <a:r>
              <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rPr>
              <a:t>SHENZHEN</a:t>
            </a:r>
            <a:r>
              <a:rPr lang="en-US" sz="2700" spc="5">
                <a:solidFill>
                  <a:srgbClr val="000000"/>
                </a:solidFill>
                <a:latin typeface="Archivo Black" panose="020B0A03020202020B04"/>
                <a:ea typeface="Archivo Black" panose="020B0A03020202020B04"/>
                <a:cs typeface="Archivo Black" panose="020B0A03020202020B04"/>
                <a:sym typeface="Archivo Black" panose="020B0A03020202020B04"/>
              </a:rPr>
              <a:t> </a:t>
            </a:r>
            <a:r>
              <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rPr>
              <a:t>UNIVERSITY</a:t>
            </a:r>
            <a:endPar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6" name="TextBox 6"/>
          <p:cNvSpPr txBox="1"/>
          <p:nvPr/>
        </p:nvSpPr>
        <p:spPr>
          <a:xfrm>
            <a:off x="842962" y="6569393"/>
            <a:ext cx="5215890" cy="470535"/>
          </a:xfrm>
          <a:prstGeom prst="rect">
            <a:avLst/>
          </a:prstGeom>
        </p:spPr>
        <p:txBody>
          <a:bodyPr lIns="0" tIns="0" rIns="0" bIns="0" rtlCol="0" anchor="t">
            <a:spAutoFit/>
          </a:bodyPr>
          <a:lstStyle/>
          <a:p>
            <a:pPr algn="l">
              <a:lnSpc>
                <a:spcPts val="3240"/>
              </a:lnSpc>
            </a:pPr>
            <a:r>
              <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rPr>
              <a:t>WELCOME TO</a:t>
            </a:r>
            <a:endParaRPr lang="en-US" sz="2700" spc="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7" name="TextBox 7"/>
          <p:cNvSpPr txBox="1"/>
          <p:nvPr/>
        </p:nvSpPr>
        <p:spPr>
          <a:xfrm>
            <a:off x="8953978" y="279748"/>
            <a:ext cx="9034463" cy="2019300"/>
          </a:xfrm>
          <a:prstGeom prst="rect">
            <a:avLst/>
          </a:prstGeom>
        </p:spPr>
        <p:txBody>
          <a:bodyPr lIns="0" tIns="0" rIns="0" bIns="0" rtlCol="0" anchor="t">
            <a:spAutoFit/>
          </a:bodyPr>
          <a:lstStyle/>
          <a:p>
            <a:pPr algn="r">
              <a:lnSpc>
                <a:spcPts val="7920"/>
              </a:lnSpc>
            </a:pPr>
            <a:r>
              <a:rPr lang="en-US" sz="6600" spc="12">
                <a:solidFill>
                  <a:srgbClr val="FFFF00"/>
                </a:solidFill>
                <a:latin typeface="Archivo Black" panose="020B0A03020202020B04"/>
                <a:ea typeface="Archivo Black" panose="020B0A03020202020B04"/>
                <a:cs typeface="Archivo Black" panose="020B0A03020202020B04"/>
                <a:sym typeface="Archivo Black" panose="020B0A03020202020B04"/>
              </a:rPr>
              <a:t>achievement </a:t>
            </a:r>
            <a:endParaRPr lang="en-US" sz="6600" spc="12">
              <a:solidFill>
                <a:srgbClr val="FFFF00"/>
              </a:solidFill>
              <a:latin typeface="Archivo Black" panose="020B0A03020202020B04"/>
              <a:ea typeface="Archivo Black" panose="020B0A03020202020B04"/>
              <a:cs typeface="Archivo Black" panose="020B0A03020202020B04"/>
              <a:sym typeface="Archivo Black" panose="020B0A03020202020B04"/>
            </a:endParaRPr>
          </a:p>
          <a:p>
            <a:pPr algn="r">
              <a:lnSpc>
                <a:spcPts val="7920"/>
              </a:lnSpc>
            </a:pPr>
            <a:r>
              <a:rPr lang="en-US" sz="6600" spc="12">
                <a:solidFill>
                  <a:srgbClr val="FFFF00"/>
                </a:solidFill>
                <a:latin typeface="Archivo Black" panose="020B0A03020202020B04"/>
                <a:ea typeface="Archivo Black" panose="020B0A03020202020B04"/>
                <a:cs typeface="Archivo Black" panose="020B0A03020202020B04"/>
                <a:sym typeface="Archivo Black" panose="020B0A03020202020B04"/>
              </a:rPr>
              <a:t>display</a:t>
            </a:r>
            <a:endParaRPr lang="en-US" sz="6600" spc="12">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8" name="TextBox 8"/>
          <p:cNvSpPr txBox="1"/>
          <p:nvPr/>
        </p:nvSpPr>
        <p:spPr>
          <a:xfrm>
            <a:off x="616585" y="3390900"/>
            <a:ext cx="9126220" cy="2219325"/>
          </a:xfrm>
          <a:prstGeom prst="rect">
            <a:avLst/>
          </a:prstGeom>
        </p:spPr>
        <p:txBody>
          <a:bodyPr wrap="square" lIns="0" tIns="0" rIns="0" bIns="0" rtlCol="0" anchor="t">
            <a:spAutoFit/>
          </a:bodyPr>
          <a:lstStyle/>
          <a:p>
            <a:pPr algn="l">
              <a:lnSpc>
                <a:spcPts val="17310"/>
              </a:lnSpc>
            </a:pPr>
            <a:r>
              <a:rPr lang="en-US" sz="13000" spc="26">
                <a:solidFill>
                  <a:srgbClr val="FFFF00"/>
                </a:solidFill>
                <a:latin typeface="Archivo Black" panose="020B0A03020202020B04"/>
                <a:ea typeface="Archivo Black" panose="020B0A03020202020B04"/>
                <a:cs typeface="Archivo Black" panose="020B0A03020202020B04"/>
                <a:sym typeface="Archivo Black" panose="020B0A03020202020B04"/>
              </a:rPr>
              <a:t>THANKS</a:t>
            </a:r>
            <a:endParaRPr lang="en-US" sz="13000" spc="26">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4" name="Freeform 4" descr="深圳大学标志-黑底白色"/>
          <p:cNvSpPr/>
          <p:nvPr/>
        </p:nvSpPr>
        <p:spPr>
          <a:xfrm>
            <a:off x="228600" y="-266700"/>
            <a:ext cx="2345690" cy="1741805"/>
          </a:xfrm>
          <a:custGeom>
            <a:avLst/>
            <a:gdLst/>
            <a:ahLst/>
            <a:cxnLst/>
            <a:rect l="l" t="t" r="r" b="b"/>
            <a:pathLst>
              <a:path w="3860483" h="2866072">
                <a:moveTo>
                  <a:pt x="0" y="0"/>
                </a:moveTo>
                <a:lnTo>
                  <a:pt x="3860483" y="0"/>
                </a:lnTo>
                <a:lnTo>
                  <a:pt x="3860483" y="2866072"/>
                </a:lnTo>
                <a:lnTo>
                  <a:pt x="0" y="2866072"/>
                </a:lnTo>
                <a:lnTo>
                  <a:pt x="0" y="0"/>
                </a:lnTo>
                <a:close/>
              </a:path>
            </a:pathLst>
          </a:custGeom>
          <a:blipFill>
            <a:blip r:embed="rId3"/>
            <a:stretch>
              <a:fillRect l="-14" r="-14"/>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02824"/>
          </a:xfrm>
          <a:custGeom>
            <a:avLst/>
            <a:gdLst/>
            <a:ahLst/>
            <a:cxnLst/>
            <a:rect l="l" t="t" r="r" b="b"/>
            <a:pathLst>
              <a:path w="18288000" h="10302824">
                <a:moveTo>
                  <a:pt x="0" y="0"/>
                </a:moveTo>
                <a:lnTo>
                  <a:pt x="18288000" y="0"/>
                </a:lnTo>
                <a:lnTo>
                  <a:pt x="18288000" y="10302824"/>
                </a:lnTo>
                <a:lnTo>
                  <a:pt x="0" y="10302824"/>
                </a:lnTo>
                <a:lnTo>
                  <a:pt x="0" y="0"/>
                </a:lnTo>
                <a:close/>
              </a:path>
            </a:pathLst>
          </a:custGeom>
          <a:blipFill>
            <a:blip r:embed="rId1"/>
            <a:stretch>
              <a:fillRect/>
            </a:stretch>
          </a:blipFill>
        </p:spPr>
      </p:sp>
      <p:sp>
        <p:nvSpPr>
          <p:cNvPr id="3" name="TextBox 3"/>
          <p:cNvSpPr txBox="1"/>
          <p:nvPr/>
        </p:nvSpPr>
        <p:spPr>
          <a:xfrm>
            <a:off x="4839822" y="310150"/>
            <a:ext cx="12809715" cy="1427575"/>
          </a:xfrm>
          <a:prstGeom prst="rect">
            <a:avLst/>
          </a:prstGeom>
        </p:spPr>
        <p:txBody>
          <a:bodyPr lIns="0" tIns="0" rIns="0" bIns="0" rtlCol="0" anchor="t">
            <a:spAutoFit/>
          </a:bodyPr>
          <a:lstStyle/>
          <a:p>
            <a:pPr algn="r">
              <a:lnSpc>
                <a:spcPts val="11230"/>
              </a:lnSpc>
            </a:pPr>
            <a:r>
              <a:rPr lang="en-US" sz="9355" spc="17">
                <a:solidFill>
                  <a:srgbClr val="FFFF00"/>
                </a:solidFill>
                <a:latin typeface="Archivo Black" panose="020B0A03020202020B04"/>
                <a:ea typeface="Archivo Black" panose="020B0A03020202020B04"/>
                <a:cs typeface="Archivo Black" panose="020B0A03020202020B04"/>
                <a:sym typeface="Archivo Black" panose="020B0A03020202020B04"/>
              </a:rPr>
              <a:t>CONTENTS</a:t>
            </a:r>
            <a:endParaRPr lang="en-US" sz="9355" spc="17">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4" name="Freeform 4"/>
          <p:cNvSpPr/>
          <p:nvPr/>
        </p:nvSpPr>
        <p:spPr>
          <a:xfrm>
            <a:off x="661519" y="6505799"/>
            <a:ext cx="1869010" cy="1401263"/>
          </a:xfrm>
          <a:custGeom>
            <a:avLst/>
            <a:gdLst/>
            <a:ahLst/>
            <a:cxnLst/>
            <a:rect l="l" t="t" r="r" b="b"/>
            <a:pathLst>
              <a:path w="1869010" h="1401263">
                <a:moveTo>
                  <a:pt x="0" y="0"/>
                </a:moveTo>
                <a:lnTo>
                  <a:pt x="1869011" y="0"/>
                </a:lnTo>
                <a:lnTo>
                  <a:pt x="1869011" y="1401264"/>
                </a:lnTo>
                <a:lnTo>
                  <a:pt x="0" y="1401264"/>
                </a:lnTo>
                <a:lnTo>
                  <a:pt x="0" y="0"/>
                </a:lnTo>
                <a:close/>
              </a:path>
            </a:pathLst>
          </a:custGeom>
          <a:blipFill>
            <a:blip r:embed="rId2"/>
            <a:stretch>
              <a:fillRect/>
            </a:stretch>
          </a:blipFill>
        </p:spPr>
      </p:sp>
      <p:sp>
        <p:nvSpPr>
          <p:cNvPr id="5" name="Freeform 5"/>
          <p:cNvSpPr/>
          <p:nvPr/>
        </p:nvSpPr>
        <p:spPr>
          <a:xfrm>
            <a:off x="733994" y="9051840"/>
            <a:ext cx="1325103" cy="104812"/>
          </a:xfrm>
          <a:custGeom>
            <a:avLst/>
            <a:gdLst/>
            <a:ahLst/>
            <a:cxnLst/>
            <a:rect l="l" t="t" r="r" b="b"/>
            <a:pathLst>
              <a:path w="1325103" h="104812">
                <a:moveTo>
                  <a:pt x="0" y="0"/>
                </a:moveTo>
                <a:lnTo>
                  <a:pt x="1325104" y="0"/>
                </a:lnTo>
                <a:lnTo>
                  <a:pt x="1325104" y="104812"/>
                </a:lnTo>
                <a:lnTo>
                  <a:pt x="0" y="104812"/>
                </a:lnTo>
                <a:lnTo>
                  <a:pt x="0" y="0"/>
                </a:lnTo>
                <a:close/>
              </a:path>
            </a:pathLst>
          </a:custGeom>
          <a:blipFill>
            <a:blip r:embed="rId3"/>
            <a:stretch>
              <a:fillRect t="-159179" b="-143806"/>
            </a:stretch>
          </a:blipFill>
        </p:spPr>
      </p:sp>
      <p:sp>
        <p:nvSpPr>
          <p:cNvPr id="6" name="TextBox 6"/>
          <p:cNvSpPr txBox="1"/>
          <p:nvPr/>
        </p:nvSpPr>
        <p:spPr>
          <a:xfrm>
            <a:off x="2636342" y="6715966"/>
            <a:ext cx="979748" cy="812637"/>
          </a:xfrm>
          <a:prstGeom prst="rect">
            <a:avLst/>
          </a:prstGeom>
        </p:spPr>
        <p:txBody>
          <a:bodyPr lIns="0" tIns="0" rIns="0" bIns="0" rtlCol="0" anchor="t">
            <a:spAutoFit/>
          </a:bodyPr>
          <a:lstStyle/>
          <a:p>
            <a:pPr algn="l">
              <a:lnSpc>
                <a:spcPts val="6435"/>
              </a:lnSpc>
            </a:pPr>
            <a:r>
              <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rPr>
              <a:t>01</a:t>
            </a:r>
            <a:endPar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7" name="TextBox 7"/>
          <p:cNvSpPr txBox="1"/>
          <p:nvPr/>
        </p:nvSpPr>
        <p:spPr>
          <a:xfrm>
            <a:off x="687705" y="7810500"/>
            <a:ext cx="3284220" cy="894715"/>
          </a:xfrm>
          <a:prstGeom prst="rect">
            <a:avLst/>
          </a:prstGeom>
        </p:spPr>
        <p:txBody>
          <a:bodyPr wrap="square" lIns="0" tIns="0" rIns="0" bIns="0" rtlCol="0" anchor="t">
            <a:spAutoFit/>
          </a:bodyPr>
          <a:lstStyle/>
          <a:p>
            <a:pPr algn="l">
              <a:lnSpc>
                <a:spcPts val="6980"/>
              </a:lnSpc>
              <a:spcBef>
                <a:spcPct val="0"/>
              </a:spcBef>
            </a:pPr>
            <a:r>
              <a:rPr lang="zh-CN" altLang="en-US" sz="5815" b="1">
                <a:solidFill>
                  <a:srgbClr val="FFFFFF"/>
                </a:solidFill>
                <a:latin typeface="思源黑体 1" charset="0"/>
                <a:ea typeface="思源黑体 1" charset="0"/>
                <a:cs typeface="思源黑体 1" charset="0"/>
                <a:sym typeface="思源黑体 1" charset="0"/>
              </a:rPr>
              <a:t>标题名称</a:t>
            </a:r>
            <a:endParaRPr lang="zh-CN" altLang="en-US" sz="5815" b="1">
              <a:solidFill>
                <a:srgbClr val="FFFFFF"/>
              </a:solidFill>
              <a:latin typeface="思源黑体 1" charset="0"/>
              <a:ea typeface="思源黑体 1" charset="0"/>
              <a:cs typeface="思源黑体 1" charset="0"/>
              <a:sym typeface="思源黑体 1" charset="0"/>
            </a:endParaRPr>
          </a:p>
        </p:txBody>
      </p:sp>
      <p:grpSp>
        <p:nvGrpSpPr>
          <p:cNvPr id="8" name="Group 8"/>
          <p:cNvGrpSpPr/>
          <p:nvPr/>
        </p:nvGrpSpPr>
        <p:grpSpPr>
          <a:xfrm rot="0">
            <a:off x="5474867" y="6505799"/>
            <a:ext cx="3144520" cy="3093085"/>
            <a:chOff x="0" y="0"/>
            <a:chExt cx="4192694" cy="4124114"/>
          </a:xfrm>
        </p:grpSpPr>
        <p:sp>
          <p:nvSpPr>
            <p:cNvPr id="9" name="Freeform 9"/>
            <p:cNvSpPr/>
            <p:nvPr/>
          </p:nvSpPr>
          <p:spPr>
            <a:xfrm>
              <a:off x="0" y="0"/>
              <a:ext cx="2492014" cy="1868351"/>
            </a:xfrm>
            <a:custGeom>
              <a:avLst/>
              <a:gdLst/>
              <a:ahLst/>
              <a:cxnLst/>
              <a:rect l="l" t="t" r="r" b="b"/>
              <a:pathLst>
                <a:path w="2492014" h="1868351">
                  <a:moveTo>
                    <a:pt x="0" y="0"/>
                  </a:moveTo>
                  <a:lnTo>
                    <a:pt x="2492014" y="0"/>
                  </a:lnTo>
                  <a:lnTo>
                    <a:pt x="2492014" y="1868351"/>
                  </a:lnTo>
                  <a:lnTo>
                    <a:pt x="0" y="1868351"/>
                  </a:lnTo>
                  <a:lnTo>
                    <a:pt x="0" y="0"/>
                  </a:lnTo>
                  <a:close/>
                </a:path>
              </a:pathLst>
            </a:custGeom>
            <a:blipFill>
              <a:blip r:embed="rId2"/>
              <a:stretch>
                <a:fillRect/>
              </a:stretch>
            </a:blipFill>
          </p:spPr>
        </p:sp>
        <p:sp>
          <p:nvSpPr>
            <p:cNvPr id="10" name="Freeform 10"/>
            <p:cNvSpPr/>
            <p:nvPr/>
          </p:nvSpPr>
          <p:spPr>
            <a:xfrm>
              <a:off x="96634" y="3394720"/>
              <a:ext cx="1766805" cy="139749"/>
            </a:xfrm>
            <a:custGeom>
              <a:avLst/>
              <a:gdLst/>
              <a:ahLst/>
              <a:cxnLst/>
              <a:rect l="l" t="t" r="r" b="b"/>
              <a:pathLst>
                <a:path w="1766805" h="139749">
                  <a:moveTo>
                    <a:pt x="0" y="0"/>
                  </a:moveTo>
                  <a:lnTo>
                    <a:pt x="1766804" y="0"/>
                  </a:lnTo>
                  <a:lnTo>
                    <a:pt x="1766804" y="139750"/>
                  </a:lnTo>
                  <a:lnTo>
                    <a:pt x="0" y="139750"/>
                  </a:lnTo>
                  <a:lnTo>
                    <a:pt x="0" y="0"/>
                  </a:lnTo>
                  <a:close/>
                </a:path>
              </a:pathLst>
            </a:custGeom>
            <a:blipFill>
              <a:blip r:embed="rId3"/>
              <a:stretch>
                <a:fillRect t="-159179" b="-143806"/>
              </a:stretch>
            </a:blipFill>
          </p:spPr>
        </p:sp>
        <p:sp>
          <p:nvSpPr>
            <p:cNvPr id="11" name="TextBox 11"/>
            <p:cNvSpPr txBox="1"/>
            <p:nvPr/>
          </p:nvSpPr>
          <p:spPr>
            <a:xfrm>
              <a:off x="2633097" y="280222"/>
              <a:ext cx="1306330" cy="1083516"/>
            </a:xfrm>
            <a:prstGeom prst="rect">
              <a:avLst/>
            </a:prstGeom>
          </p:spPr>
          <p:txBody>
            <a:bodyPr lIns="0" tIns="0" rIns="0" bIns="0" rtlCol="0" anchor="t">
              <a:spAutoFit/>
            </a:bodyPr>
            <a:lstStyle/>
            <a:p>
              <a:pPr algn="l">
                <a:lnSpc>
                  <a:spcPts val="6435"/>
                </a:lnSpc>
              </a:pPr>
              <a:r>
                <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rPr>
                <a:t>02</a:t>
              </a:r>
              <a:endPar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12" name="TextBox 12"/>
            <p:cNvSpPr txBox="1"/>
            <p:nvPr/>
          </p:nvSpPr>
          <p:spPr>
            <a:xfrm>
              <a:off x="0" y="1737360"/>
              <a:ext cx="4192694" cy="2386754"/>
            </a:xfrm>
            <a:prstGeom prst="rect">
              <a:avLst/>
            </a:prstGeom>
          </p:spPr>
          <p:txBody>
            <a:bodyPr wrap="square" lIns="0" tIns="0" rIns="0" bIns="0" rtlCol="0" anchor="t">
              <a:spAutoFit/>
            </a:bodyPr>
            <a:lstStyle/>
            <a:p>
              <a:pPr algn="l">
                <a:lnSpc>
                  <a:spcPts val="6980"/>
                </a:lnSpc>
                <a:spcBef>
                  <a:spcPct val="0"/>
                </a:spcBef>
              </a:pPr>
              <a:r>
                <a:rPr lang="zh-CN" altLang="en-US" sz="5815" b="1">
                  <a:solidFill>
                    <a:srgbClr val="FFFFFF"/>
                  </a:solidFill>
                  <a:latin typeface="思源黑体 1" charset="0"/>
                  <a:ea typeface="思源黑体 1" charset="0"/>
                  <a:cs typeface="思源黑体 1" charset="0"/>
                  <a:sym typeface="思源黑体 1" charset="0"/>
                </a:rPr>
                <a:t>标题名称</a:t>
              </a:r>
              <a:endParaRPr lang="zh-CN" altLang="en-US" sz="5815" b="1">
                <a:solidFill>
                  <a:srgbClr val="FFFFFF"/>
                </a:solidFill>
                <a:latin typeface="思源黑体 1" charset="0"/>
                <a:ea typeface="思源黑体 1" charset="0"/>
                <a:cs typeface="思源黑体 1" charset="0"/>
                <a:sym typeface="思源黑体 1" charset="0"/>
              </a:endParaRPr>
            </a:p>
            <a:p>
              <a:pPr algn="l">
                <a:lnSpc>
                  <a:spcPts val="6980"/>
                </a:lnSpc>
                <a:spcBef>
                  <a:spcPct val="0"/>
                </a:spcBef>
              </a:pPr>
              <a:endParaRPr lang="zh-CN" altLang="en-US" sz="5815" b="1">
                <a:solidFill>
                  <a:srgbClr val="FFFFFF"/>
                </a:solidFill>
                <a:latin typeface="思源黑体 1" charset="0"/>
                <a:ea typeface="思源黑体 1" charset="0"/>
                <a:cs typeface="思源黑体 1" charset="0"/>
                <a:sym typeface="思源黑体 1" charset="0"/>
              </a:endParaRPr>
            </a:p>
          </p:txBody>
        </p:sp>
      </p:grpSp>
      <p:grpSp>
        <p:nvGrpSpPr>
          <p:cNvPr id="13" name="Group 13"/>
          <p:cNvGrpSpPr/>
          <p:nvPr/>
        </p:nvGrpSpPr>
        <p:grpSpPr>
          <a:xfrm rot="0">
            <a:off x="10070661" y="6505799"/>
            <a:ext cx="3197860" cy="3093085"/>
            <a:chOff x="0" y="0"/>
            <a:chExt cx="4263814" cy="4124114"/>
          </a:xfrm>
        </p:grpSpPr>
        <p:sp>
          <p:nvSpPr>
            <p:cNvPr id="14" name="Freeform 14"/>
            <p:cNvSpPr/>
            <p:nvPr/>
          </p:nvSpPr>
          <p:spPr>
            <a:xfrm>
              <a:off x="0" y="0"/>
              <a:ext cx="2492014" cy="1868351"/>
            </a:xfrm>
            <a:custGeom>
              <a:avLst/>
              <a:gdLst/>
              <a:ahLst/>
              <a:cxnLst/>
              <a:rect l="l" t="t" r="r" b="b"/>
              <a:pathLst>
                <a:path w="2492014" h="1868351">
                  <a:moveTo>
                    <a:pt x="0" y="0"/>
                  </a:moveTo>
                  <a:lnTo>
                    <a:pt x="2492014" y="0"/>
                  </a:lnTo>
                  <a:lnTo>
                    <a:pt x="2492014" y="1868351"/>
                  </a:lnTo>
                  <a:lnTo>
                    <a:pt x="0" y="1868351"/>
                  </a:lnTo>
                  <a:lnTo>
                    <a:pt x="0" y="0"/>
                  </a:lnTo>
                  <a:close/>
                </a:path>
              </a:pathLst>
            </a:custGeom>
            <a:blipFill>
              <a:blip r:embed="rId2"/>
              <a:stretch>
                <a:fillRect/>
              </a:stretch>
            </a:blipFill>
          </p:spPr>
        </p:sp>
        <p:sp>
          <p:nvSpPr>
            <p:cNvPr id="15" name="Freeform 15"/>
            <p:cNvSpPr/>
            <p:nvPr/>
          </p:nvSpPr>
          <p:spPr>
            <a:xfrm>
              <a:off x="96634" y="3394720"/>
              <a:ext cx="1766805" cy="139749"/>
            </a:xfrm>
            <a:custGeom>
              <a:avLst/>
              <a:gdLst/>
              <a:ahLst/>
              <a:cxnLst/>
              <a:rect l="l" t="t" r="r" b="b"/>
              <a:pathLst>
                <a:path w="1766805" h="139749">
                  <a:moveTo>
                    <a:pt x="0" y="0"/>
                  </a:moveTo>
                  <a:lnTo>
                    <a:pt x="1766804" y="0"/>
                  </a:lnTo>
                  <a:lnTo>
                    <a:pt x="1766804" y="139750"/>
                  </a:lnTo>
                  <a:lnTo>
                    <a:pt x="0" y="139750"/>
                  </a:lnTo>
                  <a:lnTo>
                    <a:pt x="0" y="0"/>
                  </a:lnTo>
                  <a:close/>
                </a:path>
              </a:pathLst>
            </a:custGeom>
            <a:blipFill>
              <a:blip r:embed="rId3"/>
              <a:stretch>
                <a:fillRect t="-159179" b="-143806"/>
              </a:stretch>
            </a:blipFill>
          </p:spPr>
        </p:sp>
        <p:sp>
          <p:nvSpPr>
            <p:cNvPr id="16" name="TextBox 16"/>
            <p:cNvSpPr txBox="1"/>
            <p:nvPr/>
          </p:nvSpPr>
          <p:spPr>
            <a:xfrm>
              <a:off x="2633097" y="280222"/>
              <a:ext cx="1306330" cy="1083516"/>
            </a:xfrm>
            <a:prstGeom prst="rect">
              <a:avLst/>
            </a:prstGeom>
          </p:spPr>
          <p:txBody>
            <a:bodyPr lIns="0" tIns="0" rIns="0" bIns="0" rtlCol="0" anchor="t">
              <a:spAutoFit/>
            </a:bodyPr>
            <a:lstStyle/>
            <a:p>
              <a:pPr algn="l">
                <a:lnSpc>
                  <a:spcPts val="6435"/>
                </a:lnSpc>
              </a:pPr>
              <a:r>
                <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rPr>
                <a:t>03</a:t>
              </a:r>
              <a:endPar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17" name="TextBox 17"/>
            <p:cNvSpPr txBox="1"/>
            <p:nvPr/>
          </p:nvSpPr>
          <p:spPr>
            <a:xfrm>
              <a:off x="0" y="1737360"/>
              <a:ext cx="4263814" cy="2386754"/>
            </a:xfrm>
            <a:prstGeom prst="rect">
              <a:avLst/>
            </a:prstGeom>
          </p:spPr>
          <p:txBody>
            <a:bodyPr wrap="square" lIns="0" tIns="0" rIns="0" bIns="0" rtlCol="0" anchor="t">
              <a:spAutoFit/>
            </a:bodyPr>
            <a:lstStyle/>
            <a:p>
              <a:pPr algn="l">
                <a:lnSpc>
                  <a:spcPts val="6980"/>
                </a:lnSpc>
                <a:spcBef>
                  <a:spcPct val="0"/>
                </a:spcBef>
              </a:pPr>
              <a:r>
                <a:rPr lang="zh-CN" altLang="en-US" sz="5815" b="1">
                  <a:solidFill>
                    <a:srgbClr val="FFFFFF"/>
                  </a:solidFill>
                  <a:latin typeface="思源黑体 1" charset="0"/>
                  <a:ea typeface="思源黑体 1" charset="0"/>
                  <a:cs typeface="思源黑体 1" charset="0"/>
                  <a:sym typeface="思源黑体 1" charset="0"/>
                </a:rPr>
                <a:t>标题名称</a:t>
              </a:r>
              <a:endParaRPr lang="zh-CN" altLang="en-US" sz="5815" b="1">
                <a:solidFill>
                  <a:srgbClr val="FFFFFF"/>
                </a:solidFill>
                <a:latin typeface="思源黑体 1" charset="0"/>
                <a:ea typeface="思源黑体 1" charset="0"/>
                <a:cs typeface="思源黑体 1" charset="0"/>
                <a:sym typeface="思源黑体 1" charset="0"/>
              </a:endParaRPr>
            </a:p>
            <a:p>
              <a:pPr algn="l">
                <a:lnSpc>
                  <a:spcPts val="6980"/>
                </a:lnSpc>
                <a:spcBef>
                  <a:spcPct val="0"/>
                </a:spcBef>
              </a:pPr>
              <a:endParaRPr lang="zh-CN" altLang="en-US" sz="5815" b="1">
                <a:solidFill>
                  <a:srgbClr val="FFFFFF"/>
                </a:solidFill>
                <a:latin typeface="黑体" panose="02010609060101010101" charset="-122"/>
                <a:ea typeface="黑体" panose="02010609060101010101" charset="-122"/>
                <a:cs typeface="思源黑体 1 Bold" panose="020B0800000000000000" charset="-122"/>
                <a:sym typeface="思源黑体 1 Bold" panose="020B0800000000000000" charset="-122"/>
              </a:endParaRPr>
            </a:p>
          </p:txBody>
        </p:sp>
      </p:grpSp>
      <p:grpSp>
        <p:nvGrpSpPr>
          <p:cNvPr id="18" name="Group 18"/>
          <p:cNvGrpSpPr/>
          <p:nvPr/>
        </p:nvGrpSpPr>
        <p:grpSpPr>
          <a:xfrm rot="0">
            <a:off x="14476098" y="6505799"/>
            <a:ext cx="3246120" cy="3093085"/>
            <a:chOff x="0" y="0"/>
            <a:chExt cx="4328160" cy="4124114"/>
          </a:xfrm>
        </p:grpSpPr>
        <p:sp>
          <p:nvSpPr>
            <p:cNvPr id="19" name="Freeform 19"/>
            <p:cNvSpPr/>
            <p:nvPr/>
          </p:nvSpPr>
          <p:spPr>
            <a:xfrm>
              <a:off x="0" y="0"/>
              <a:ext cx="2492014" cy="1868351"/>
            </a:xfrm>
            <a:custGeom>
              <a:avLst/>
              <a:gdLst/>
              <a:ahLst/>
              <a:cxnLst/>
              <a:rect l="l" t="t" r="r" b="b"/>
              <a:pathLst>
                <a:path w="2492014" h="1868351">
                  <a:moveTo>
                    <a:pt x="0" y="0"/>
                  </a:moveTo>
                  <a:lnTo>
                    <a:pt x="2492014" y="0"/>
                  </a:lnTo>
                  <a:lnTo>
                    <a:pt x="2492014" y="1868351"/>
                  </a:lnTo>
                  <a:lnTo>
                    <a:pt x="0" y="1868351"/>
                  </a:lnTo>
                  <a:lnTo>
                    <a:pt x="0" y="0"/>
                  </a:lnTo>
                  <a:close/>
                </a:path>
              </a:pathLst>
            </a:custGeom>
            <a:blipFill>
              <a:blip r:embed="rId2"/>
              <a:stretch>
                <a:fillRect/>
              </a:stretch>
            </a:blipFill>
          </p:spPr>
        </p:sp>
        <p:sp>
          <p:nvSpPr>
            <p:cNvPr id="20" name="Freeform 20"/>
            <p:cNvSpPr/>
            <p:nvPr/>
          </p:nvSpPr>
          <p:spPr>
            <a:xfrm>
              <a:off x="96634" y="3394720"/>
              <a:ext cx="1766805" cy="139749"/>
            </a:xfrm>
            <a:custGeom>
              <a:avLst/>
              <a:gdLst/>
              <a:ahLst/>
              <a:cxnLst/>
              <a:rect l="l" t="t" r="r" b="b"/>
              <a:pathLst>
                <a:path w="1766805" h="139749">
                  <a:moveTo>
                    <a:pt x="0" y="0"/>
                  </a:moveTo>
                  <a:lnTo>
                    <a:pt x="1766804" y="0"/>
                  </a:lnTo>
                  <a:lnTo>
                    <a:pt x="1766804" y="139750"/>
                  </a:lnTo>
                  <a:lnTo>
                    <a:pt x="0" y="139750"/>
                  </a:lnTo>
                  <a:lnTo>
                    <a:pt x="0" y="0"/>
                  </a:lnTo>
                  <a:close/>
                </a:path>
              </a:pathLst>
            </a:custGeom>
            <a:blipFill>
              <a:blip r:embed="rId3"/>
              <a:stretch>
                <a:fillRect t="-159179" b="-143806"/>
              </a:stretch>
            </a:blipFill>
          </p:spPr>
        </p:sp>
        <p:sp>
          <p:nvSpPr>
            <p:cNvPr id="21" name="TextBox 21"/>
            <p:cNvSpPr txBox="1"/>
            <p:nvPr/>
          </p:nvSpPr>
          <p:spPr>
            <a:xfrm>
              <a:off x="2633097" y="280222"/>
              <a:ext cx="1306330" cy="1083516"/>
            </a:xfrm>
            <a:prstGeom prst="rect">
              <a:avLst/>
            </a:prstGeom>
          </p:spPr>
          <p:txBody>
            <a:bodyPr lIns="0" tIns="0" rIns="0" bIns="0" rtlCol="0" anchor="t">
              <a:spAutoFit/>
            </a:bodyPr>
            <a:lstStyle/>
            <a:p>
              <a:pPr algn="l">
                <a:lnSpc>
                  <a:spcPts val="6435"/>
                </a:lnSpc>
              </a:pPr>
              <a:r>
                <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rPr>
                <a:t>04</a:t>
              </a:r>
              <a:endPar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22" name="TextBox 22"/>
            <p:cNvSpPr txBox="1"/>
            <p:nvPr/>
          </p:nvSpPr>
          <p:spPr>
            <a:xfrm>
              <a:off x="0" y="1737360"/>
              <a:ext cx="4328160" cy="2386754"/>
            </a:xfrm>
            <a:prstGeom prst="rect">
              <a:avLst/>
            </a:prstGeom>
          </p:spPr>
          <p:txBody>
            <a:bodyPr wrap="square" lIns="0" tIns="0" rIns="0" bIns="0" rtlCol="0" anchor="t">
              <a:spAutoFit/>
            </a:bodyPr>
            <a:lstStyle/>
            <a:p>
              <a:pPr algn="l">
                <a:lnSpc>
                  <a:spcPts val="6980"/>
                </a:lnSpc>
                <a:spcBef>
                  <a:spcPct val="0"/>
                </a:spcBef>
              </a:pPr>
              <a:r>
                <a:rPr lang="zh-CN" altLang="en-US" sz="5815" b="1">
                  <a:solidFill>
                    <a:srgbClr val="FFFFFF"/>
                  </a:solidFill>
                  <a:latin typeface="思源黑体 1" charset="0"/>
                  <a:ea typeface="思源黑体 1" charset="0"/>
                  <a:cs typeface="思源黑体 1" charset="0"/>
                  <a:sym typeface="思源黑体 1" charset="0"/>
                </a:rPr>
                <a:t>标题名称</a:t>
              </a:r>
              <a:endParaRPr lang="zh-CN" altLang="en-US" sz="5815" b="1">
                <a:solidFill>
                  <a:srgbClr val="FFFFFF"/>
                </a:solidFill>
                <a:latin typeface="思源黑体 1" charset="0"/>
                <a:ea typeface="思源黑体 1" charset="0"/>
                <a:cs typeface="思源黑体 1" charset="0"/>
                <a:sym typeface="思源黑体 1" charset="0"/>
              </a:endParaRPr>
            </a:p>
            <a:p>
              <a:pPr algn="l">
                <a:lnSpc>
                  <a:spcPts val="6980"/>
                </a:lnSpc>
                <a:spcBef>
                  <a:spcPct val="0"/>
                </a:spcBef>
              </a:pPr>
              <a:endParaRPr lang="zh-CN" altLang="en-US" sz="5815" b="1">
                <a:solidFill>
                  <a:srgbClr val="FFFFFF"/>
                </a:solidFill>
                <a:latin typeface="黑体" panose="02010609060101010101" charset="-122"/>
                <a:ea typeface="黑体" panose="02010609060101010101" charset="-122"/>
                <a:cs typeface="思源黑体 1 Bold" panose="020B0800000000000000" charset="-122"/>
                <a:sym typeface="思源黑体 1 Bold" panose="020B0800000000000000"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96669" cy="10476718"/>
          </a:xfrm>
          <a:custGeom>
            <a:avLst/>
            <a:gdLst/>
            <a:ahLst/>
            <a:cxnLst/>
            <a:rect l="l" t="t" r="r" b="b"/>
            <a:pathLst>
              <a:path w="18596669" h="10476718">
                <a:moveTo>
                  <a:pt x="0" y="0"/>
                </a:moveTo>
                <a:lnTo>
                  <a:pt x="18596669" y="0"/>
                </a:lnTo>
                <a:lnTo>
                  <a:pt x="18596669" y="10476718"/>
                </a:lnTo>
                <a:lnTo>
                  <a:pt x="0" y="10476718"/>
                </a:lnTo>
                <a:lnTo>
                  <a:pt x="0" y="0"/>
                </a:lnTo>
                <a:close/>
              </a:path>
            </a:pathLst>
          </a:custGeom>
          <a:blipFill>
            <a:blip r:embed="rId1"/>
            <a:stretch>
              <a:fillRect/>
            </a:stretch>
          </a:blipFill>
        </p:spPr>
      </p:sp>
      <p:sp>
        <p:nvSpPr>
          <p:cNvPr id="4" name="Freeform 4"/>
          <p:cNvSpPr/>
          <p:nvPr/>
        </p:nvSpPr>
        <p:spPr>
          <a:xfrm>
            <a:off x="11479823" y="6576064"/>
            <a:ext cx="6438228" cy="4826968"/>
          </a:xfrm>
          <a:custGeom>
            <a:avLst/>
            <a:gdLst/>
            <a:ahLst/>
            <a:cxnLst/>
            <a:rect l="l" t="t" r="r" b="b"/>
            <a:pathLst>
              <a:path w="6438228" h="4826968">
                <a:moveTo>
                  <a:pt x="0" y="0"/>
                </a:moveTo>
                <a:lnTo>
                  <a:pt x="6438228" y="0"/>
                </a:lnTo>
                <a:lnTo>
                  <a:pt x="6438228" y="4826968"/>
                </a:lnTo>
                <a:lnTo>
                  <a:pt x="0" y="4826968"/>
                </a:lnTo>
                <a:lnTo>
                  <a:pt x="0" y="0"/>
                </a:lnTo>
                <a:close/>
              </a:path>
            </a:pathLst>
          </a:custGeom>
          <a:blipFill>
            <a:blip r:embed="rId2"/>
            <a:stretch>
              <a:fillRect/>
            </a:stretch>
          </a:blipFill>
        </p:spPr>
      </p:sp>
      <p:sp>
        <p:nvSpPr>
          <p:cNvPr id="5" name="TextBox 5"/>
          <p:cNvSpPr txBox="1"/>
          <p:nvPr/>
        </p:nvSpPr>
        <p:spPr>
          <a:xfrm>
            <a:off x="13310584" y="-19050"/>
            <a:ext cx="4389914" cy="3660200"/>
          </a:xfrm>
          <a:prstGeom prst="rect">
            <a:avLst/>
          </a:prstGeom>
        </p:spPr>
        <p:txBody>
          <a:bodyPr lIns="0" tIns="0" rIns="0" bIns="0" rtlCol="0" anchor="t">
            <a:spAutoFit/>
          </a:bodyPr>
          <a:lstStyle/>
          <a:p>
            <a:pPr algn="r">
              <a:lnSpc>
                <a:spcPts val="28835"/>
              </a:lnSpc>
            </a:pPr>
            <a:r>
              <a:rPr lang="en-US" sz="24030" spc="44">
                <a:solidFill>
                  <a:srgbClr val="FFFF00"/>
                </a:solidFill>
                <a:latin typeface="Archivo Black" panose="020B0A03020202020B04"/>
                <a:ea typeface="Archivo Black" panose="020B0A03020202020B04"/>
                <a:cs typeface="Archivo Black" panose="020B0A03020202020B04"/>
                <a:sym typeface="Archivo Black" panose="020B0A03020202020B04"/>
              </a:rPr>
              <a:t>01</a:t>
            </a:r>
            <a:endParaRPr lang="en-US" sz="24030" spc="44">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6" name="TextBox 6"/>
          <p:cNvSpPr txBox="1"/>
          <p:nvPr/>
        </p:nvSpPr>
        <p:spPr>
          <a:xfrm>
            <a:off x="7666715" y="3408957"/>
            <a:ext cx="2954570" cy="880689"/>
          </a:xfrm>
          <a:prstGeom prst="rect">
            <a:avLst/>
          </a:prstGeom>
        </p:spPr>
        <p:txBody>
          <a:bodyPr lIns="0" tIns="0" rIns="0" bIns="0" rtlCol="0" anchor="t">
            <a:spAutoFit/>
          </a:bodyPr>
          <a:lstStyle/>
          <a:p>
            <a:pPr algn="ctr">
              <a:lnSpc>
                <a:spcPts val="6980"/>
              </a:lnSpc>
              <a:spcBef>
                <a:spcPct val="0"/>
              </a:spcBef>
            </a:pPr>
          </a:p>
        </p:txBody>
      </p:sp>
      <p:sp>
        <p:nvSpPr>
          <p:cNvPr id="7" name="TextBox 7"/>
          <p:cNvSpPr txBox="1"/>
          <p:nvPr/>
        </p:nvSpPr>
        <p:spPr>
          <a:xfrm>
            <a:off x="761365" y="3641090"/>
            <a:ext cx="8672195" cy="4504690"/>
          </a:xfrm>
          <a:prstGeom prst="rect">
            <a:avLst/>
          </a:prstGeom>
        </p:spPr>
        <p:txBody>
          <a:bodyPr wrap="square" lIns="0" tIns="0" rIns="0" bIns="0" rtlCol="0" anchor="t">
            <a:spAutoFit/>
          </a:bodyPr>
          <a:lstStyle/>
          <a:p>
            <a:pPr algn="l">
              <a:lnSpc>
                <a:spcPts val="17565"/>
              </a:lnSpc>
              <a:spcBef>
                <a:spcPct val="0"/>
              </a:spcBef>
            </a:pPr>
            <a:r>
              <a:rPr lang="zh-CN" altLang="en-US" sz="12200" b="1" dirty="0">
                <a:solidFill>
                  <a:srgbClr val="FFFFFF"/>
                </a:solidFill>
                <a:latin typeface="微软雅黑" panose="020B0503020204020204" charset="-122"/>
                <a:ea typeface="微软雅黑" panose="020B0503020204020204" charset="-122"/>
                <a:sym typeface="思源黑体 2 Bold" panose="020B0800000000000000" charset="-122"/>
              </a:rPr>
              <a:t>请输入标题</a:t>
            </a:r>
            <a:endParaRPr lang="zh-CN" altLang="en-US" sz="12200" b="1">
              <a:solidFill>
                <a:srgbClr val="FFFFFF"/>
              </a:solidFill>
              <a:latin typeface="思源黑体 1" charset="0"/>
              <a:ea typeface="思源黑体 1" charset="0"/>
              <a:cs typeface="思源黑体 1" charset="0"/>
              <a:sym typeface="思源黑体 1" charset="0"/>
            </a:endParaRPr>
          </a:p>
          <a:p>
            <a:pPr algn="l">
              <a:lnSpc>
                <a:spcPts val="17565"/>
              </a:lnSpc>
              <a:spcBef>
                <a:spcPct val="0"/>
              </a:spcBef>
            </a:pPr>
            <a:endParaRPr lang="zh-CN" altLang="en-US" sz="12200" b="1">
              <a:solidFill>
                <a:srgbClr val="FFFFFF"/>
              </a:solidFill>
              <a:latin typeface="思源黑体 1" charset="0"/>
              <a:ea typeface="思源黑体 1" charset="0"/>
              <a:cs typeface="思源黑体 1" charset="0"/>
              <a:sym typeface="思源黑体 1" charset="0"/>
            </a:endParaRPr>
          </a:p>
        </p:txBody>
      </p:sp>
      <p:sp>
        <p:nvSpPr>
          <p:cNvPr id="8" name="TextBox 8"/>
          <p:cNvSpPr txBox="1"/>
          <p:nvPr/>
        </p:nvSpPr>
        <p:spPr>
          <a:xfrm>
            <a:off x="838200" y="5905500"/>
            <a:ext cx="7175500" cy="894715"/>
          </a:xfrm>
          <a:prstGeom prst="rect">
            <a:avLst/>
          </a:prstGeom>
        </p:spPr>
        <p:txBody>
          <a:bodyPr wrap="square" lIns="0" tIns="0" rIns="0" bIns="0" rtlCol="0" anchor="t">
            <a:spAutoFit/>
          </a:bodyPr>
          <a:lstStyle/>
          <a:p>
            <a:pPr algn="l">
              <a:lnSpc>
                <a:spcPts val="6980"/>
              </a:lnSpc>
              <a:spcBef>
                <a:spcPct val="0"/>
              </a:spcBef>
            </a:pPr>
            <a:r>
              <a:rPr lang="en-US" sz="5815">
                <a:solidFill>
                  <a:srgbClr val="FFFFFF"/>
                </a:solidFill>
                <a:latin typeface="Archivo Black" panose="020B0A03020202020B04"/>
                <a:ea typeface="Archivo Black" panose="020B0A03020202020B04"/>
                <a:cs typeface="Archivo Black" panose="020B0A03020202020B04"/>
                <a:sym typeface="Archivo Black" panose="020B0A03020202020B04"/>
              </a:rPr>
              <a:t>Enter your title</a:t>
            </a:r>
            <a:endParaRPr lang="en-US" sz="581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9" name="Freeform 9"/>
          <p:cNvSpPr/>
          <p:nvPr/>
        </p:nvSpPr>
        <p:spPr>
          <a:xfrm>
            <a:off x="952500" y="7188460"/>
            <a:ext cx="1325103" cy="104812"/>
          </a:xfrm>
          <a:custGeom>
            <a:avLst/>
            <a:gdLst/>
            <a:ahLst/>
            <a:cxnLst/>
            <a:rect l="l" t="t" r="r" b="b"/>
            <a:pathLst>
              <a:path w="1325103" h="104812">
                <a:moveTo>
                  <a:pt x="0" y="0"/>
                </a:moveTo>
                <a:lnTo>
                  <a:pt x="1325103" y="0"/>
                </a:lnTo>
                <a:lnTo>
                  <a:pt x="1325103" y="104812"/>
                </a:lnTo>
                <a:lnTo>
                  <a:pt x="0" y="104812"/>
                </a:lnTo>
                <a:lnTo>
                  <a:pt x="0" y="0"/>
                </a:lnTo>
                <a:close/>
              </a:path>
            </a:pathLst>
          </a:custGeom>
          <a:blipFill>
            <a:blip r:embed="rId3"/>
            <a:stretch>
              <a:fillRect t="-159179" b="-143806"/>
            </a:stretch>
          </a:blipFill>
        </p:spPr>
      </p:sp>
      <p:sp>
        <p:nvSpPr>
          <p:cNvPr id="3" name="Freeform 4" descr="深圳大学标志-黑底白色"/>
          <p:cNvSpPr/>
          <p:nvPr/>
        </p:nvSpPr>
        <p:spPr>
          <a:xfrm>
            <a:off x="228600" y="-266700"/>
            <a:ext cx="2345690" cy="1741805"/>
          </a:xfrm>
          <a:custGeom>
            <a:avLst/>
            <a:gdLst/>
            <a:ahLst/>
            <a:cxnLst/>
            <a:rect l="l" t="t" r="r" b="b"/>
            <a:pathLst>
              <a:path w="3860483" h="2866072">
                <a:moveTo>
                  <a:pt x="0" y="0"/>
                </a:moveTo>
                <a:lnTo>
                  <a:pt x="3860483" y="0"/>
                </a:lnTo>
                <a:lnTo>
                  <a:pt x="3860483" y="2866072"/>
                </a:lnTo>
                <a:lnTo>
                  <a:pt x="0" y="2866072"/>
                </a:lnTo>
                <a:lnTo>
                  <a:pt x="0" y="0"/>
                </a:lnTo>
                <a:close/>
              </a:path>
            </a:pathLst>
          </a:custGeom>
          <a:blipFill>
            <a:blip r:embed="rId4"/>
            <a:stretch>
              <a:fillRect l="-14" r="-14"/>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 y="-22860"/>
            <a:ext cx="18288000" cy="10309860"/>
          </a:xfrm>
          <a:custGeom>
            <a:avLst/>
            <a:gdLst/>
            <a:ahLst/>
            <a:cxnLst/>
            <a:rect l="l" t="t" r="r" b="b"/>
            <a:pathLst>
              <a:path w="19793392" h="11150910">
                <a:moveTo>
                  <a:pt x="0" y="0"/>
                </a:moveTo>
                <a:lnTo>
                  <a:pt x="19793392" y="0"/>
                </a:lnTo>
                <a:lnTo>
                  <a:pt x="19793392" y="11150910"/>
                </a:lnTo>
                <a:lnTo>
                  <a:pt x="0" y="11150910"/>
                </a:lnTo>
                <a:lnTo>
                  <a:pt x="0" y="0"/>
                </a:lnTo>
                <a:close/>
              </a:path>
            </a:pathLst>
          </a:custGeom>
          <a:blipFill>
            <a:blip r:embed="rId1">
              <a:alphaModFix amt="32999"/>
            </a:blip>
            <a:stretch>
              <a:fillRect/>
            </a:stretch>
          </a:blipFill>
        </p:spPr>
      </p:sp>
      <p:grpSp>
        <p:nvGrpSpPr>
          <p:cNvPr id="3" name="Group 3"/>
          <p:cNvGrpSpPr/>
          <p:nvPr/>
        </p:nvGrpSpPr>
        <p:grpSpPr>
          <a:xfrm rot="0">
            <a:off x="380075" y="549088"/>
            <a:ext cx="17527850" cy="3253068"/>
            <a:chOff x="0" y="0"/>
            <a:chExt cx="23370466" cy="4337424"/>
          </a:xfrm>
        </p:grpSpPr>
        <p:pic>
          <p:nvPicPr>
            <p:cNvPr id="4" name="Picture 4"/>
            <p:cNvPicPr>
              <a:picLocks noChangeAspect="1"/>
            </p:cNvPicPr>
            <p:nvPr/>
          </p:nvPicPr>
          <p:blipFill>
            <a:blip r:embed="rId2"/>
            <a:srcRect t="36080" b="36080"/>
            <a:stretch>
              <a:fillRect/>
            </a:stretch>
          </p:blipFill>
          <p:spPr>
            <a:xfrm>
              <a:off x="0" y="0"/>
              <a:ext cx="23370466" cy="4337424"/>
            </a:xfrm>
            <a:prstGeom prst="rect">
              <a:avLst/>
            </a:prstGeom>
          </p:spPr>
        </p:pic>
      </p:grpSp>
      <p:grpSp>
        <p:nvGrpSpPr>
          <p:cNvPr id="5" name="Group 5"/>
          <p:cNvGrpSpPr/>
          <p:nvPr/>
        </p:nvGrpSpPr>
        <p:grpSpPr>
          <a:xfrm rot="0">
            <a:off x="380075" y="549088"/>
            <a:ext cx="17527850" cy="3253068"/>
            <a:chOff x="0" y="0"/>
            <a:chExt cx="4616388" cy="856775"/>
          </a:xfrm>
        </p:grpSpPr>
        <p:sp>
          <p:nvSpPr>
            <p:cNvPr id="6" name="Freeform 6"/>
            <p:cNvSpPr/>
            <p:nvPr/>
          </p:nvSpPr>
          <p:spPr>
            <a:xfrm>
              <a:off x="0" y="0"/>
              <a:ext cx="4616388" cy="856775"/>
            </a:xfrm>
            <a:custGeom>
              <a:avLst/>
              <a:gdLst/>
              <a:ahLst/>
              <a:cxnLst/>
              <a:rect l="l" t="t" r="r" b="b"/>
              <a:pathLst>
                <a:path w="4616388" h="856775">
                  <a:moveTo>
                    <a:pt x="0" y="0"/>
                  </a:moveTo>
                  <a:lnTo>
                    <a:pt x="4616388" y="0"/>
                  </a:lnTo>
                  <a:lnTo>
                    <a:pt x="4616388" y="856775"/>
                  </a:lnTo>
                  <a:lnTo>
                    <a:pt x="0" y="856775"/>
                  </a:lnTo>
                  <a:close/>
                </a:path>
              </a:pathLst>
            </a:custGeom>
            <a:solidFill>
              <a:srgbClr val="0C183B">
                <a:alpha val="46667"/>
              </a:srgbClr>
            </a:solidFill>
          </p:spPr>
        </p:sp>
        <p:sp>
          <p:nvSpPr>
            <p:cNvPr id="7" name="TextBox 7"/>
            <p:cNvSpPr txBox="1"/>
            <p:nvPr/>
          </p:nvSpPr>
          <p:spPr>
            <a:xfrm>
              <a:off x="0" y="-19050"/>
              <a:ext cx="4616388" cy="875825"/>
            </a:xfrm>
            <a:prstGeom prst="rect">
              <a:avLst/>
            </a:prstGeom>
          </p:spPr>
          <p:txBody>
            <a:bodyPr lIns="50800" tIns="50800" rIns="50800" bIns="50800" rtlCol="0" anchor="ctr"/>
            <a:lstStyle/>
            <a:p>
              <a:pPr algn="ctr">
                <a:lnSpc>
                  <a:spcPts val="2055"/>
                </a:lnSpc>
              </a:pPr>
            </a:p>
          </p:txBody>
        </p:sp>
      </p:grpSp>
      <p:sp>
        <p:nvSpPr>
          <p:cNvPr id="8" name="AutoShape 8"/>
          <p:cNvSpPr/>
          <p:nvPr/>
        </p:nvSpPr>
        <p:spPr>
          <a:xfrm rot="-5400000">
            <a:off x="703693" y="2972324"/>
            <a:ext cx="754789" cy="0"/>
          </a:xfrm>
          <a:prstGeom prst="line">
            <a:avLst/>
          </a:prstGeom>
          <a:ln w="104775" cap="flat">
            <a:solidFill>
              <a:srgbClr val="FFFF00"/>
            </a:solidFill>
            <a:prstDash val="solid"/>
            <a:headEnd type="none" w="sm" len="sm"/>
            <a:tailEnd type="none" w="sm" len="sm"/>
          </a:ln>
        </p:spPr>
      </p:sp>
      <p:sp>
        <p:nvSpPr>
          <p:cNvPr id="10" name="TextBox 10"/>
          <p:cNvSpPr txBox="1"/>
          <p:nvPr/>
        </p:nvSpPr>
        <p:spPr>
          <a:xfrm>
            <a:off x="1312769" y="2560039"/>
            <a:ext cx="4504537" cy="906780"/>
          </a:xfrm>
          <a:prstGeom prst="rect">
            <a:avLst/>
          </a:prstGeom>
        </p:spPr>
        <p:txBody>
          <a:bodyPr lIns="0" tIns="0" rIns="0" bIns="0" rtlCol="0" anchor="t">
            <a:spAutoFit/>
          </a:bodyPr>
          <a:lstStyle/>
          <a:p>
            <a:pPr algn="l">
              <a:lnSpc>
                <a:spcPts val="7075"/>
              </a:lnSpc>
            </a:pPr>
            <a:r>
              <a:rPr lang="en-US" sz="5615" b="1">
                <a:solidFill>
                  <a:srgbClr val="FFFFFF"/>
                </a:solidFill>
                <a:latin typeface="思源黑体 1" charset="0"/>
                <a:ea typeface="思源黑体 1" charset="0"/>
                <a:cs typeface="思源黑体 1" charset="0"/>
                <a:sym typeface="思源黑体 1" charset="0"/>
              </a:rPr>
              <a:t>输入标题文字</a:t>
            </a:r>
            <a:endParaRPr lang="en-US" sz="5615" b="1">
              <a:solidFill>
                <a:srgbClr val="FFFFFF"/>
              </a:solidFill>
              <a:latin typeface="思源黑体 1" charset="0"/>
              <a:ea typeface="思源黑体 1" charset="0"/>
              <a:cs typeface="思源黑体 1" charset="0"/>
              <a:sym typeface="思源黑体 1" charset="0"/>
            </a:endParaRPr>
          </a:p>
        </p:txBody>
      </p:sp>
      <p:sp>
        <p:nvSpPr>
          <p:cNvPr id="11" name="TextBox 11"/>
          <p:cNvSpPr txBox="1"/>
          <p:nvPr/>
        </p:nvSpPr>
        <p:spPr>
          <a:xfrm>
            <a:off x="1459617" y="4548468"/>
            <a:ext cx="2276864" cy="445101"/>
          </a:xfrm>
          <a:prstGeom prst="rect">
            <a:avLst/>
          </a:prstGeom>
        </p:spPr>
        <p:txBody>
          <a:bodyPr lIns="0" tIns="0" rIns="0" bIns="0" rtlCol="0" anchor="t">
            <a:spAutoFit/>
          </a:bodyPr>
          <a:lstStyle/>
          <a:p>
            <a:pPr algn="l">
              <a:lnSpc>
                <a:spcPts val="3575"/>
              </a:lnSpc>
            </a:pPr>
            <a:r>
              <a:rPr lang="en-US" sz="2835">
                <a:solidFill>
                  <a:srgbClr val="152C70"/>
                </a:solidFill>
                <a:latin typeface="思源黑体 1" charset="0"/>
                <a:ea typeface="思源黑体 1" charset="0"/>
                <a:cs typeface="思源黑体 1" charset="0"/>
                <a:sym typeface="思源黑体 1" charset="0"/>
              </a:rPr>
              <a:t>输入标题文字</a:t>
            </a:r>
            <a:endParaRPr lang="en-US" sz="2835">
              <a:solidFill>
                <a:srgbClr val="152C70"/>
              </a:solidFill>
              <a:latin typeface="思源黑体 1" charset="0"/>
              <a:ea typeface="思源黑体 1" charset="0"/>
              <a:cs typeface="思源黑体 1" charset="0"/>
              <a:sym typeface="思源黑体 1" charset="0"/>
            </a:endParaRPr>
          </a:p>
        </p:txBody>
      </p:sp>
      <p:sp>
        <p:nvSpPr>
          <p:cNvPr id="12" name="TextBox 12"/>
          <p:cNvSpPr txBox="1"/>
          <p:nvPr/>
        </p:nvSpPr>
        <p:spPr>
          <a:xfrm>
            <a:off x="1459617" y="7365626"/>
            <a:ext cx="2276864" cy="445101"/>
          </a:xfrm>
          <a:prstGeom prst="rect">
            <a:avLst/>
          </a:prstGeom>
        </p:spPr>
        <p:txBody>
          <a:bodyPr lIns="0" tIns="0" rIns="0" bIns="0" rtlCol="0" anchor="t">
            <a:spAutoFit/>
          </a:bodyPr>
          <a:lstStyle/>
          <a:p>
            <a:pPr algn="l">
              <a:lnSpc>
                <a:spcPts val="3575"/>
              </a:lnSpc>
            </a:pPr>
            <a:r>
              <a:rPr lang="en-US" sz="2835">
                <a:solidFill>
                  <a:srgbClr val="152C70"/>
                </a:solidFill>
                <a:latin typeface="思源黑体 1" charset="0"/>
                <a:ea typeface="思源黑体 1" charset="0"/>
                <a:cs typeface="思源黑体 1" charset="0"/>
                <a:sym typeface="思源黑体 1" charset="0"/>
              </a:rPr>
              <a:t>输入标题文字</a:t>
            </a:r>
            <a:endParaRPr lang="en-US" sz="2835">
              <a:solidFill>
                <a:srgbClr val="152C70"/>
              </a:solidFill>
              <a:latin typeface="思源黑体 1" charset="0"/>
              <a:ea typeface="思源黑体 1" charset="0"/>
              <a:cs typeface="思源黑体 1" charset="0"/>
              <a:sym typeface="思源黑体 1" charset="0"/>
            </a:endParaRPr>
          </a:p>
        </p:txBody>
      </p:sp>
      <p:sp>
        <p:nvSpPr>
          <p:cNvPr id="13" name="TextBox 13"/>
          <p:cNvSpPr txBox="1"/>
          <p:nvPr/>
        </p:nvSpPr>
        <p:spPr>
          <a:xfrm>
            <a:off x="10837260" y="4548468"/>
            <a:ext cx="2276864" cy="445101"/>
          </a:xfrm>
          <a:prstGeom prst="rect">
            <a:avLst/>
          </a:prstGeom>
        </p:spPr>
        <p:txBody>
          <a:bodyPr lIns="0" tIns="0" rIns="0" bIns="0" rtlCol="0" anchor="t">
            <a:spAutoFit/>
          </a:bodyPr>
          <a:lstStyle/>
          <a:p>
            <a:pPr algn="l">
              <a:lnSpc>
                <a:spcPts val="3575"/>
              </a:lnSpc>
            </a:pPr>
            <a:r>
              <a:rPr lang="en-US" sz="2835">
                <a:solidFill>
                  <a:srgbClr val="152C70"/>
                </a:solidFill>
                <a:latin typeface="思源黑体 1" charset="0"/>
                <a:ea typeface="思源黑体 1" charset="0"/>
                <a:cs typeface="思源黑体 1" charset="0"/>
                <a:sym typeface="思源黑体 1" charset="0"/>
              </a:rPr>
              <a:t>输入标题文字</a:t>
            </a:r>
            <a:endParaRPr lang="en-US" sz="2835">
              <a:solidFill>
                <a:srgbClr val="152C70"/>
              </a:solidFill>
              <a:latin typeface="思源黑体 1" charset="0"/>
              <a:ea typeface="思源黑体 1" charset="0"/>
              <a:cs typeface="思源黑体 1" charset="0"/>
              <a:sym typeface="思源黑体 1" charset="0"/>
            </a:endParaRPr>
          </a:p>
        </p:txBody>
      </p:sp>
      <p:sp>
        <p:nvSpPr>
          <p:cNvPr id="14" name="TextBox 14"/>
          <p:cNvSpPr txBox="1"/>
          <p:nvPr/>
        </p:nvSpPr>
        <p:spPr>
          <a:xfrm>
            <a:off x="10837260" y="7365626"/>
            <a:ext cx="2276864" cy="445101"/>
          </a:xfrm>
          <a:prstGeom prst="rect">
            <a:avLst/>
          </a:prstGeom>
        </p:spPr>
        <p:txBody>
          <a:bodyPr lIns="0" tIns="0" rIns="0" bIns="0" rtlCol="0" anchor="t">
            <a:spAutoFit/>
          </a:bodyPr>
          <a:lstStyle/>
          <a:p>
            <a:pPr algn="l">
              <a:lnSpc>
                <a:spcPts val="3575"/>
              </a:lnSpc>
            </a:pPr>
            <a:r>
              <a:rPr lang="en-US" sz="2835">
                <a:solidFill>
                  <a:srgbClr val="152C70"/>
                </a:solidFill>
                <a:latin typeface="思源黑体 1" charset="0"/>
                <a:ea typeface="思源黑体 1" charset="0"/>
                <a:cs typeface="思源黑体 1" charset="0"/>
                <a:sym typeface="思源黑体 1" charset="0"/>
              </a:rPr>
              <a:t>输入标题文字</a:t>
            </a:r>
            <a:endParaRPr lang="en-US" sz="2835">
              <a:solidFill>
                <a:srgbClr val="152C70"/>
              </a:solidFill>
              <a:latin typeface="思源黑体 1" charset="0"/>
              <a:ea typeface="思源黑体 1" charset="0"/>
              <a:cs typeface="思源黑体 1" charset="0"/>
              <a:sym typeface="思源黑体 1" charset="0"/>
            </a:endParaRPr>
          </a:p>
        </p:txBody>
      </p:sp>
      <p:sp>
        <p:nvSpPr>
          <p:cNvPr id="15" name="TextBox 15"/>
          <p:cNvSpPr txBox="1"/>
          <p:nvPr/>
        </p:nvSpPr>
        <p:spPr>
          <a:xfrm>
            <a:off x="1459617" y="5273815"/>
            <a:ext cx="5991123" cy="1323143"/>
          </a:xfrm>
          <a:prstGeom prst="rect">
            <a:avLst/>
          </a:prstGeom>
        </p:spPr>
        <p:txBody>
          <a:bodyPr lIns="0" tIns="0" rIns="0" bIns="0" rtlCol="0" anchor="t">
            <a:spAutoFit/>
          </a:bodyPr>
          <a:lstStyle/>
          <a:p>
            <a:pPr algn="l">
              <a:lnSpc>
                <a:spcPts val="2145"/>
              </a:lnSpc>
            </a:pPr>
            <a:r>
              <a:rPr lang="en-US" sz="1530" spc="-1">
                <a:solidFill>
                  <a:srgbClr val="152C70"/>
                </a:solidFill>
                <a:latin typeface="思源黑体 1" charset="0"/>
                <a:ea typeface="思源黑体 1" charset="0"/>
                <a:cs typeface="思源黑体 1" charset="0"/>
                <a:sym typeface="思源黑体 1" charset="0"/>
              </a:rPr>
              <a:t>Input the title contentInput the title contentInput the title contentInput the title Input the title Input the title contentInput the title contentInputInput the title contentInput the title contentInput the title contentInput the title Input the title Input the title contentInput the title contentInput</a:t>
            </a:r>
            <a:endParaRPr lang="en-US" sz="1530" spc="-1">
              <a:solidFill>
                <a:srgbClr val="152C70"/>
              </a:solidFill>
              <a:latin typeface="思源黑体 1" charset="0"/>
              <a:ea typeface="思源黑体 1" charset="0"/>
              <a:cs typeface="思源黑体 1" charset="0"/>
              <a:sym typeface="思源黑体 1" charset="0"/>
            </a:endParaRPr>
          </a:p>
        </p:txBody>
      </p:sp>
      <p:sp>
        <p:nvSpPr>
          <p:cNvPr id="16" name="TextBox 16"/>
          <p:cNvSpPr txBox="1"/>
          <p:nvPr/>
        </p:nvSpPr>
        <p:spPr>
          <a:xfrm>
            <a:off x="1459617" y="8090974"/>
            <a:ext cx="5991123" cy="1323143"/>
          </a:xfrm>
          <a:prstGeom prst="rect">
            <a:avLst/>
          </a:prstGeom>
        </p:spPr>
        <p:txBody>
          <a:bodyPr lIns="0" tIns="0" rIns="0" bIns="0" rtlCol="0" anchor="t">
            <a:spAutoFit/>
          </a:bodyPr>
          <a:lstStyle/>
          <a:p>
            <a:pPr algn="l">
              <a:lnSpc>
                <a:spcPts val="2145"/>
              </a:lnSpc>
            </a:pPr>
            <a:r>
              <a:rPr lang="en-US" sz="1530" spc="-1">
                <a:solidFill>
                  <a:srgbClr val="152C70"/>
                </a:solidFill>
                <a:latin typeface="思源黑体 1" charset="0"/>
                <a:ea typeface="思源黑体 1" charset="0"/>
                <a:cs typeface="思源黑体 1" charset="0"/>
                <a:sym typeface="思源黑体 1" charset="0"/>
              </a:rPr>
              <a:t>Input the title contentInput the title contentInput the title contentInput the title Input the title Input the title contentInput the title contentInputInput the title contentInput the title contentInput the title contentInput the title Input the title Input the title contentInput the title contentInput</a:t>
            </a:r>
            <a:endParaRPr lang="en-US" sz="1530" spc="-1">
              <a:solidFill>
                <a:srgbClr val="152C70"/>
              </a:solidFill>
              <a:latin typeface="思源黑体 1" charset="0"/>
              <a:ea typeface="思源黑体 1" charset="0"/>
              <a:cs typeface="思源黑体 1" charset="0"/>
              <a:sym typeface="思源黑体 1" charset="0"/>
            </a:endParaRPr>
          </a:p>
        </p:txBody>
      </p:sp>
      <p:sp>
        <p:nvSpPr>
          <p:cNvPr id="17" name="TextBox 17"/>
          <p:cNvSpPr txBox="1"/>
          <p:nvPr/>
        </p:nvSpPr>
        <p:spPr>
          <a:xfrm>
            <a:off x="10837260" y="5273815"/>
            <a:ext cx="5991123" cy="1323143"/>
          </a:xfrm>
          <a:prstGeom prst="rect">
            <a:avLst/>
          </a:prstGeom>
        </p:spPr>
        <p:txBody>
          <a:bodyPr lIns="0" tIns="0" rIns="0" bIns="0" rtlCol="0" anchor="t">
            <a:spAutoFit/>
          </a:bodyPr>
          <a:lstStyle/>
          <a:p>
            <a:pPr algn="l">
              <a:lnSpc>
                <a:spcPts val="2145"/>
              </a:lnSpc>
            </a:pPr>
            <a:r>
              <a:rPr lang="en-US" sz="1530" spc="-1">
                <a:solidFill>
                  <a:srgbClr val="152C70"/>
                </a:solidFill>
                <a:latin typeface="思源黑体 1" charset="0"/>
                <a:ea typeface="思源黑体 1" charset="0"/>
                <a:cs typeface="思源黑体 1" charset="0"/>
                <a:sym typeface="思源黑体 1" charset="0"/>
              </a:rPr>
              <a:t>Input the title contentInput the title contentInput the title contentInput the title Input the title Input the title contentInput the title contentInputInput the title contentInput the title contentInput the title contentInput the title Input the title Input the title contentInput the title contentInput</a:t>
            </a:r>
            <a:endParaRPr lang="en-US" sz="1530" spc="-1">
              <a:solidFill>
                <a:srgbClr val="152C70"/>
              </a:solidFill>
              <a:latin typeface="思源黑体 1" charset="0"/>
              <a:ea typeface="思源黑体 1" charset="0"/>
              <a:cs typeface="思源黑体 1" charset="0"/>
              <a:sym typeface="思源黑体 1" charset="0"/>
            </a:endParaRPr>
          </a:p>
        </p:txBody>
      </p:sp>
      <p:sp>
        <p:nvSpPr>
          <p:cNvPr id="18" name="TextBox 18"/>
          <p:cNvSpPr txBox="1"/>
          <p:nvPr/>
        </p:nvSpPr>
        <p:spPr>
          <a:xfrm>
            <a:off x="10837260" y="8090974"/>
            <a:ext cx="5991123" cy="1323143"/>
          </a:xfrm>
          <a:prstGeom prst="rect">
            <a:avLst/>
          </a:prstGeom>
        </p:spPr>
        <p:txBody>
          <a:bodyPr lIns="0" tIns="0" rIns="0" bIns="0" rtlCol="0" anchor="t">
            <a:spAutoFit/>
          </a:bodyPr>
          <a:lstStyle/>
          <a:p>
            <a:pPr algn="l">
              <a:lnSpc>
                <a:spcPts val="2145"/>
              </a:lnSpc>
            </a:pPr>
            <a:r>
              <a:rPr lang="en-US" sz="1530" spc="-1">
                <a:solidFill>
                  <a:srgbClr val="152C70"/>
                </a:solidFill>
                <a:latin typeface="思源黑体 1" charset="0"/>
                <a:ea typeface="思源黑体 1" charset="0"/>
                <a:cs typeface="思源黑体 1" charset="0"/>
                <a:sym typeface="思源黑体 1" charset="0"/>
              </a:rPr>
              <a:t>Input the title contentInput the title contentInput the title contentInput the title Input the title Input the title contentInput the title contentInputInput the title contentInput the title contentInput the title contentInput the title Input the title Input the title contentInput the title contentInput</a:t>
            </a:r>
            <a:endParaRPr lang="en-US" sz="1530" spc="-1">
              <a:solidFill>
                <a:srgbClr val="152C70"/>
              </a:solidFill>
              <a:latin typeface="思源黑体 1" charset="0"/>
              <a:ea typeface="思源黑体 1" charset="0"/>
              <a:cs typeface="思源黑体 1" charset="0"/>
              <a:sym typeface="思源黑体 1" charset="0"/>
            </a:endParaRPr>
          </a:p>
        </p:txBody>
      </p:sp>
      <p:sp>
        <p:nvSpPr>
          <p:cNvPr id="19" name="Freeform 19"/>
          <p:cNvSpPr/>
          <p:nvPr/>
        </p:nvSpPr>
        <p:spPr>
          <a:xfrm>
            <a:off x="1028700" y="549088"/>
            <a:ext cx="1869010" cy="1401263"/>
          </a:xfrm>
          <a:custGeom>
            <a:avLst/>
            <a:gdLst/>
            <a:ahLst/>
            <a:cxnLst/>
            <a:rect l="l" t="t" r="r" b="b"/>
            <a:pathLst>
              <a:path w="1869010" h="1401263">
                <a:moveTo>
                  <a:pt x="0" y="0"/>
                </a:moveTo>
                <a:lnTo>
                  <a:pt x="1869010" y="0"/>
                </a:lnTo>
                <a:lnTo>
                  <a:pt x="1869010" y="1401264"/>
                </a:lnTo>
                <a:lnTo>
                  <a:pt x="0" y="1401264"/>
                </a:lnTo>
                <a:lnTo>
                  <a:pt x="0" y="0"/>
                </a:lnTo>
                <a:close/>
              </a:path>
            </a:pathLst>
          </a:custGeom>
          <a:blipFill>
            <a:blip r:embed="rId3"/>
            <a:stretch>
              <a:fillRect/>
            </a:stretch>
          </a:blipFill>
        </p:spPr>
      </p:sp>
      <p:sp>
        <p:nvSpPr>
          <p:cNvPr id="20" name="TextBox 20"/>
          <p:cNvSpPr txBox="1"/>
          <p:nvPr/>
        </p:nvSpPr>
        <p:spPr>
          <a:xfrm>
            <a:off x="3003522" y="759255"/>
            <a:ext cx="979748" cy="812637"/>
          </a:xfrm>
          <a:prstGeom prst="rect">
            <a:avLst/>
          </a:prstGeom>
        </p:spPr>
        <p:txBody>
          <a:bodyPr lIns="0" tIns="0" rIns="0" bIns="0" rtlCol="0" anchor="t">
            <a:spAutoFit/>
          </a:bodyPr>
          <a:lstStyle/>
          <a:p>
            <a:pPr algn="r">
              <a:lnSpc>
                <a:spcPts val="6435"/>
              </a:lnSpc>
            </a:pPr>
            <a:r>
              <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rPr>
              <a:t>01</a:t>
            </a:r>
            <a:endPar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2"/>
          <p:cNvSpPr/>
          <p:nvPr>
            <p:custDataLst>
              <p:tags r:id="rId1"/>
            </p:custDataLst>
          </p:nvPr>
        </p:nvSpPr>
        <p:spPr>
          <a:xfrm>
            <a:off x="-635" y="-22860"/>
            <a:ext cx="18288000" cy="10309860"/>
          </a:xfrm>
          <a:custGeom>
            <a:avLst/>
            <a:gdLst/>
            <a:ahLst/>
            <a:cxnLst/>
            <a:rect l="l" t="t" r="r" b="b"/>
            <a:pathLst>
              <a:path w="19793392" h="11150910">
                <a:moveTo>
                  <a:pt x="0" y="0"/>
                </a:moveTo>
                <a:lnTo>
                  <a:pt x="19793392" y="0"/>
                </a:lnTo>
                <a:lnTo>
                  <a:pt x="19793392" y="11150910"/>
                </a:lnTo>
                <a:lnTo>
                  <a:pt x="0" y="11150910"/>
                </a:lnTo>
                <a:lnTo>
                  <a:pt x="0" y="0"/>
                </a:lnTo>
                <a:close/>
              </a:path>
            </a:pathLst>
          </a:custGeom>
          <a:blipFill>
            <a:blip r:embed="rId2">
              <a:alphaModFix amt="32999"/>
            </a:blip>
            <a:stretch>
              <a:fillRect/>
            </a:stretch>
          </a:blipFill>
        </p:spPr>
      </p:sp>
      <p:sp>
        <p:nvSpPr>
          <p:cNvPr id="3" name="AutoShape 3"/>
          <p:cNvSpPr/>
          <p:nvPr/>
        </p:nvSpPr>
        <p:spPr>
          <a:xfrm>
            <a:off x="2188959" y="1750571"/>
            <a:ext cx="6492240" cy="0"/>
          </a:xfrm>
          <a:prstGeom prst="line">
            <a:avLst/>
          </a:prstGeom>
          <a:ln w="38100" cap="flat">
            <a:solidFill>
              <a:srgbClr val="FFFFFF"/>
            </a:solidFill>
            <a:prstDash val="solid"/>
            <a:headEnd type="none" w="sm" len="sm"/>
            <a:tailEnd type="none" w="sm" len="sm"/>
          </a:ln>
        </p:spPr>
      </p:sp>
      <p:sp>
        <p:nvSpPr>
          <p:cNvPr id="4" name="AutoShape 4"/>
          <p:cNvSpPr/>
          <p:nvPr/>
        </p:nvSpPr>
        <p:spPr>
          <a:xfrm>
            <a:off x="9551101" y="6780708"/>
            <a:ext cx="6492240" cy="0"/>
          </a:xfrm>
          <a:prstGeom prst="line">
            <a:avLst/>
          </a:prstGeom>
          <a:ln w="38100" cap="flat">
            <a:solidFill>
              <a:srgbClr val="FFFFFF"/>
            </a:solidFill>
            <a:prstDash val="solid"/>
            <a:headEnd type="none" w="sm" len="sm"/>
            <a:tailEnd type="none" w="sm" len="sm"/>
          </a:ln>
        </p:spPr>
      </p:sp>
      <p:sp>
        <p:nvSpPr>
          <p:cNvPr id="5" name="AutoShape 5"/>
          <p:cNvSpPr/>
          <p:nvPr/>
        </p:nvSpPr>
        <p:spPr>
          <a:xfrm>
            <a:off x="13935956" y="1769621"/>
            <a:ext cx="6492240"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rot="0">
            <a:off x="711674" y="1129811"/>
            <a:ext cx="3632990" cy="4204323"/>
            <a:chOff x="0" y="0"/>
            <a:chExt cx="4843986" cy="5605764"/>
          </a:xfrm>
        </p:grpSpPr>
        <p:pic>
          <p:nvPicPr>
            <p:cNvPr id="7" name="Picture 7"/>
            <p:cNvPicPr>
              <a:picLocks noChangeAspect="1"/>
            </p:cNvPicPr>
            <p:nvPr/>
          </p:nvPicPr>
          <p:blipFill>
            <a:blip r:embed="rId3"/>
            <a:srcRect l="26669" r="26669"/>
            <a:stretch>
              <a:fillRect/>
            </a:stretch>
          </p:blipFill>
          <p:spPr>
            <a:xfrm>
              <a:off x="0" y="0"/>
              <a:ext cx="4843986" cy="5605764"/>
            </a:xfrm>
            <a:prstGeom prst="rect">
              <a:avLst/>
            </a:prstGeom>
          </p:spPr>
        </p:pic>
      </p:grpSp>
      <p:grpSp>
        <p:nvGrpSpPr>
          <p:cNvPr id="8" name="Group 8"/>
          <p:cNvGrpSpPr/>
          <p:nvPr/>
        </p:nvGrpSpPr>
        <p:grpSpPr>
          <a:xfrm rot="0">
            <a:off x="5125250" y="2075223"/>
            <a:ext cx="3632990" cy="4204323"/>
            <a:chOff x="0" y="0"/>
            <a:chExt cx="4843986" cy="5605764"/>
          </a:xfrm>
        </p:grpSpPr>
        <p:pic>
          <p:nvPicPr>
            <p:cNvPr id="9" name="Picture 9"/>
            <p:cNvPicPr>
              <a:picLocks noChangeAspect="1"/>
            </p:cNvPicPr>
            <p:nvPr/>
          </p:nvPicPr>
          <p:blipFill>
            <a:blip r:embed="rId4"/>
            <a:srcRect l="25726" r="25726"/>
            <a:stretch>
              <a:fillRect/>
            </a:stretch>
          </p:blipFill>
          <p:spPr>
            <a:xfrm>
              <a:off x="0" y="0"/>
              <a:ext cx="4843986" cy="5605764"/>
            </a:xfrm>
            <a:prstGeom prst="rect">
              <a:avLst/>
            </a:prstGeom>
          </p:spPr>
        </p:pic>
      </p:grpSp>
      <p:grpSp>
        <p:nvGrpSpPr>
          <p:cNvPr id="10" name="Group 10"/>
          <p:cNvGrpSpPr/>
          <p:nvPr/>
        </p:nvGrpSpPr>
        <p:grpSpPr>
          <a:xfrm rot="0">
            <a:off x="9534293" y="1219334"/>
            <a:ext cx="3632990" cy="4204323"/>
            <a:chOff x="0" y="0"/>
            <a:chExt cx="4843986" cy="5605764"/>
          </a:xfrm>
        </p:grpSpPr>
        <p:pic>
          <p:nvPicPr>
            <p:cNvPr id="11" name="Picture 11"/>
            <p:cNvPicPr>
              <a:picLocks noChangeAspect="1"/>
            </p:cNvPicPr>
            <p:nvPr/>
          </p:nvPicPr>
          <p:blipFill>
            <a:blip r:embed="rId5"/>
            <a:srcRect l="21248" r="21248"/>
            <a:stretch>
              <a:fillRect/>
            </a:stretch>
          </p:blipFill>
          <p:spPr>
            <a:xfrm>
              <a:off x="0" y="0"/>
              <a:ext cx="4843986" cy="5605764"/>
            </a:xfrm>
            <a:prstGeom prst="rect">
              <a:avLst/>
            </a:prstGeom>
          </p:spPr>
        </p:pic>
      </p:grpSp>
      <p:grpSp>
        <p:nvGrpSpPr>
          <p:cNvPr id="12" name="Group 12"/>
          <p:cNvGrpSpPr/>
          <p:nvPr/>
        </p:nvGrpSpPr>
        <p:grpSpPr>
          <a:xfrm rot="0">
            <a:off x="13943336" y="2075223"/>
            <a:ext cx="3632990" cy="4204323"/>
            <a:chOff x="0" y="0"/>
            <a:chExt cx="4843986" cy="5605764"/>
          </a:xfrm>
        </p:grpSpPr>
        <p:pic>
          <p:nvPicPr>
            <p:cNvPr id="13" name="Picture 13"/>
            <p:cNvPicPr>
              <a:picLocks noChangeAspect="1"/>
            </p:cNvPicPr>
            <p:nvPr/>
          </p:nvPicPr>
          <p:blipFill>
            <a:blip r:embed="rId6"/>
            <a:srcRect l="21248" r="21248"/>
            <a:stretch>
              <a:fillRect/>
            </a:stretch>
          </p:blipFill>
          <p:spPr>
            <a:xfrm>
              <a:off x="0" y="0"/>
              <a:ext cx="4843986" cy="5605764"/>
            </a:xfrm>
            <a:prstGeom prst="rect">
              <a:avLst/>
            </a:prstGeom>
          </p:spPr>
        </p:pic>
      </p:grpSp>
      <p:sp>
        <p:nvSpPr>
          <p:cNvPr id="14" name="TextBox 14"/>
          <p:cNvSpPr txBox="1"/>
          <p:nvPr/>
        </p:nvSpPr>
        <p:spPr>
          <a:xfrm>
            <a:off x="1338081" y="7041617"/>
            <a:ext cx="2745935" cy="560705"/>
          </a:xfrm>
          <a:prstGeom prst="rect">
            <a:avLst/>
          </a:prstGeom>
        </p:spPr>
        <p:txBody>
          <a:bodyPr lIns="0" tIns="0" rIns="0" bIns="0" rtlCol="0" anchor="t">
            <a:spAutoFit/>
          </a:bodyPr>
          <a:lstStyle/>
          <a:p>
            <a:pPr algn="ctr">
              <a:lnSpc>
                <a:spcPts val="4375"/>
              </a:lnSpc>
            </a:pPr>
            <a:r>
              <a:rPr lang="en-US" sz="3125" spc="-3">
                <a:solidFill>
                  <a:srgbClr val="152C70"/>
                </a:solidFill>
                <a:latin typeface="思源黑体 1" charset="0"/>
                <a:ea typeface="思源黑体 1" charset="0"/>
                <a:cs typeface="思源黑体 1" charset="0"/>
                <a:sym typeface="思源黑体 1" charset="0"/>
              </a:rPr>
              <a:t>输入标题内容</a:t>
            </a:r>
            <a:endParaRPr lang="en-US" sz="3125" spc="-3">
              <a:solidFill>
                <a:srgbClr val="152C70"/>
              </a:solidFill>
              <a:latin typeface="思源黑体 1" charset="0"/>
              <a:ea typeface="思源黑体 1" charset="0"/>
              <a:cs typeface="思源黑体 1" charset="0"/>
              <a:sym typeface="思源黑体 1" charset="0"/>
            </a:endParaRPr>
          </a:p>
        </p:txBody>
      </p:sp>
      <p:sp>
        <p:nvSpPr>
          <p:cNvPr id="15" name="TextBox 15"/>
          <p:cNvSpPr txBox="1"/>
          <p:nvPr/>
        </p:nvSpPr>
        <p:spPr>
          <a:xfrm>
            <a:off x="5751658" y="7041617"/>
            <a:ext cx="2693684" cy="520652"/>
          </a:xfrm>
          <a:prstGeom prst="rect">
            <a:avLst/>
          </a:prstGeom>
        </p:spPr>
        <p:txBody>
          <a:bodyPr lIns="0" tIns="0" rIns="0" bIns="0" rtlCol="0" anchor="t">
            <a:spAutoFit/>
          </a:bodyPr>
          <a:lstStyle/>
          <a:p>
            <a:pPr algn="ctr">
              <a:lnSpc>
                <a:spcPts val="4375"/>
              </a:lnSpc>
            </a:pPr>
            <a:r>
              <a:rPr lang="en-US" sz="3125" spc="-3">
                <a:solidFill>
                  <a:srgbClr val="152C70"/>
                </a:solidFill>
                <a:latin typeface="思源黑体 1" charset="0"/>
                <a:ea typeface="思源黑体 1" charset="0"/>
                <a:cs typeface="思源黑体 1" charset="0"/>
                <a:sym typeface="思源黑体 1" charset="0"/>
              </a:rPr>
              <a:t>输入标题内容</a:t>
            </a:r>
            <a:endParaRPr lang="en-US" sz="3125" spc="-3">
              <a:solidFill>
                <a:srgbClr val="152C70"/>
              </a:solidFill>
              <a:latin typeface="思源黑体 1" charset="0"/>
              <a:ea typeface="思源黑体 1" charset="0"/>
              <a:cs typeface="思源黑体 1" charset="0"/>
              <a:sym typeface="思源黑体 1" charset="0"/>
            </a:endParaRPr>
          </a:p>
        </p:txBody>
      </p:sp>
      <p:sp>
        <p:nvSpPr>
          <p:cNvPr id="16" name="TextBox 16"/>
          <p:cNvSpPr txBox="1"/>
          <p:nvPr/>
        </p:nvSpPr>
        <p:spPr>
          <a:xfrm>
            <a:off x="10160701" y="7041617"/>
            <a:ext cx="2589181" cy="520652"/>
          </a:xfrm>
          <a:prstGeom prst="rect">
            <a:avLst/>
          </a:prstGeom>
        </p:spPr>
        <p:txBody>
          <a:bodyPr lIns="0" tIns="0" rIns="0" bIns="0" rtlCol="0" anchor="t">
            <a:spAutoFit/>
          </a:bodyPr>
          <a:lstStyle/>
          <a:p>
            <a:pPr algn="ctr">
              <a:lnSpc>
                <a:spcPts val="4375"/>
              </a:lnSpc>
            </a:pPr>
            <a:r>
              <a:rPr lang="en-US" sz="3125" spc="-3">
                <a:solidFill>
                  <a:srgbClr val="152C70"/>
                </a:solidFill>
                <a:latin typeface="思源黑体 1" charset="0"/>
                <a:ea typeface="思源黑体 1" charset="0"/>
                <a:cs typeface="思源黑体 1" charset="0"/>
                <a:sym typeface="思源黑体 1" charset="0"/>
              </a:rPr>
              <a:t>输入标题内容</a:t>
            </a:r>
            <a:endParaRPr lang="en-US" sz="3125" spc="-3">
              <a:solidFill>
                <a:srgbClr val="152C70"/>
              </a:solidFill>
              <a:latin typeface="思源黑体 1" charset="0"/>
              <a:ea typeface="思源黑体 1" charset="0"/>
              <a:cs typeface="思源黑体 1" charset="0"/>
              <a:sym typeface="思源黑体 1" charset="0"/>
            </a:endParaRPr>
          </a:p>
        </p:txBody>
      </p:sp>
      <p:sp>
        <p:nvSpPr>
          <p:cNvPr id="17" name="TextBox 17"/>
          <p:cNvSpPr txBox="1"/>
          <p:nvPr/>
        </p:nvSpPr>
        <p:spPr>
          <a:xfrm>
            <a:off x="14569744" y="7041617"/>
            <a:ext cx="2689556" cy="520652"/>
          </a:xfrm>
          <a:prstGeom prst="rect">
            <a:avLst/>
          </a:prstGeom>
        </p:spPr>
        <p:txBody>
          <a:bodyPr lIns="0" tIns="0" rIns="0" bIns="0" rtlCol="0" anchor="t">
            <a:spAutoFit/>
          </a:bodyPr>
          <a:lstStyle/>
          <a:p>
            <a:pPr algn="ctr">
              <a:lnSpc>
                <a:spcPts val="4375"/>
              </a:lnSpc>
            </a:pPr>
            <a:r>
              <a:rPr lang="en-US" sz="3125" spc="-3">
                <a:solidFill>
                  <a:srgbClr val="152C70"/>
                </a:solidFill>
                <a:latin typeface="思源黑体 1" charset="0"/>
                <a:ea typeface="思源黑体 1" charset="0"/>
                <a:cs typeface="思源黑体 1" charset="0"/>
                <a:sym typeface="思源黑体 1" charset="0"/>
              </a:rPr>
              <a:t>输入标题内容</a:t>
            </a:r>
            <a:endParaRPr lang="en-US" sz="3125" spc="-3">
              <a:solidFill>
                <a:srgbClr val="152C70"/>
              </a:solidFill>
              <a:latin typeface="思源黑体 1" charset="0"/>
              <a:ea typeface="思源黑体 1" charset="0"/>
              <a:cs typeface="思源黑体 1" charset="0"/>
              <a:sym typeface="思源黑体 1" charset="0"/>
            </a:endParaRPr>
          </a:p>
        </p:txBody>
      </p:sp>
      <p:sp>
        <p:nvSpPr>
          <p:cNvPr id="18" name="TextBox 18"/>
          <p:cNvSpPr txBox="1"/>
          <p:nvPr/>
        </p:nvSpPr>
        <p:spPr>
          <a:xfrm>
            <a:off x="571704" y="7950848"/>
            <a:ext cx="3912930" cy="1056956"/>
          </a:xfrm>
          <a:prstGeom prst="rect">
            <a:avLst/>
          </a:prstGeom>
        </p:spPr>
        <p:txBody>
          <a:bodyPr lIns="0" tIns="0" rIns="0" bIns="0" rtlCol="0" anchor="t">
            <a:spAutoFit/>
          </a:bodyPr>
          <a:lstStyle/>
          <a:p>
            <a:pPr algn="ctr">
              <a:lnSpc>
                <a:spcPts val="2115"/>
              </a:lnSpc>
            </a:pPr>
            <a:r>
              <a:rPr lang="en-US" sz="1510" spc="-1">
                <a:solidFill>
                  <a:srgbClr val="152C70"/>
                </a:solidFill>
                <a:latin typeface="思源黑体 1" charset="0"/>
                <a:ea typeface="思源黑体 1" charset="0"/>
                <a:cs typeface="思源黑体 1" charset="0"/>
                <a:sym typeface="思源黑体 1" charset="0"/>
              </a:rPr>
              <a:t>Input the title contentInput the title contentInput the title contentInput the title contentInput the title Input the title contentInput the title contentInput</a:t>
            </a:r>
            <a:endParaRPr lang="en-US" sz="1510" spc="-1">
              <a:solidFill>
                <a:srgbClr val="152C70"/>
              </a:solidFill>
              <a:latin typeface="思源黑体 1" charset="0"/>
              <a:ea typeface="思源黑体 1" charset="0"/>
              <a:cs typeface="思源黑体 1" charset="0"/>
              <a:sym typeface="思源黑体 1" charset="0"/>
            </a:endParaRPr>
          </a:p>
        </p:txBody>
      </p:sp>
      <p:sp>
        <p:nvSpPr>
          <p:cNvPr id="19" name="TextBox 19"/>
          <p:cNvSpPr txBox="1"/>
          <p:nvPr/>
        </p:nvSpPr>
        <p:spPr>
          <a:xfrm>
            <a:off x="4985280" y="7950848"/>
            <a:ext cx="3912930" cy="1056956"/>
          </a:xfrm>
          <a:prstGeom prst="rect">
            <a:avLst/>
          </a:prstGeom>
        </p:spPr>
        <p:txBody>
          <a:bodyPr lIns="0" tIns="0" rIns="0" bIns="0" rtlCol="0" anchor="t">
            <a:spAutoFit/>
          </a:bodyPr>
          <a:lstStyle/>
          <a:p>
            <a:pPr algn="ctr">
              <a:lnSpc>
                <a:spcPts val="2115"/>
              </a:lnSpc>
            </a:pPr>
            <a:r>
              <a:rPr lang="en-US" sz="1510" spc="-1">
                <a:solidFill>
                  <a:srgbClr val="152C70"/>
                </a:solidFill>
                <a:latin typeface="思源黑体 1" charset="0"/>
                <a:ea typeface="思源黑体 1" charset="0"/>
                <a:cs typeface="思源黑体 1" charset="0"/>
                <a:sym typeface="思源黑体 1" charset="0"/>
              </a:rPr>
              <a:t>Input the title contentInput the title contentInput the title contentInput the title contentInput the title Input the title contentInput the title contentInput</a:t>
            </a:r>
            <a:endParaRPr lang="en-US" sz="1510" spc="-1">
              <a:solidFill>
                <a:srgbClr val="152C70"/>
              </a:solidFill>
              <a:latin typeface="思源黑体 1" charset="0"/>
              <a:ea typeface="思源黑体 1" charset="0"/>
              <a:cs typeface="思源黑体 1" charset="0"/>
              <a:sym typeface="思源黑体 1" charset="0"/>
            </a:endParaRPr>
          </a:p>
        </p:txBody>
      </p:sp>
      <p:sp>
        <p:nvSpPr>
          <p:cNvPr id="20" name="TextBox 20"/>
          <p:cNvSpPr txBox="1"/>
          <p:nvPr/>
        </p:nvSpPr>
        <p:spPr>
          <a:xfrm>
            <a:off x="9394323" y="7950848"/>
            <a:ext cx="3912930" cy="1056956"/>
          </a:xfrm>
          <a:prstGeom prst="rect">
            <a:avLst/>
          </a:prstGeom>
        </p:spPr>
        <p:txBody>
          <a:bodyPr lIns="0" tIns="0" rIns="0" bIns="0" rtlCol="0" anchor="t">
            <a:spAutoFit/>
          </a:bodyPr>
          <a:lstStyle/>
          <a:p>
            <a:pPr algn="ctr">
              <a:lnSpc>
                <a:spcPts val="2115"/>
              </a:lnSpc>
            </a:pPr>
            <a:r>
              <a:rPr lang="en-US" sz="1510" spc="-1">
                <a:solidFill>
                  <a:srgbClr val="152C70"/>
                </a:solidFill>
                <a:latin typeface="思源黑体 1" charset="0"/>
                <a:ea typeface="思源黑体 1" charset="0"/>
                <a:cs typeface="思源黑体 1" charset="0"/>
                <a:sym typeface="思源黑体 1" charset="0"/>
              </a:rPr>
              <a:t>Input the title contentInput the title contentInput the title contentInput the title contentInput the title Input the title contentInput the title contentInput</a:t>
            </a:r>
            <a:endParaRPr lang="en-US" sz="1510" spc="-1">
              <a:solidFill>
                <a:srgbClr val="152C70"/>
              </a:solidFill>
              <a:latin typeface="思源黑体 1" charset="0"/>
              <a:ea typeface="思源黑体 1" charset="0"/>
              <a:cs typeface="思源黑体 1" charset="0"/>
              <a:sym typeface="思源黑体 1" charset="0"/>
            </a:endParaRPr>
          </a:p>
        </p:txBody>
      </p:sp>
      <p:sp>
        <p:nvSpPr>
          <p:cNvPr id="21" name="TextBox 21"/>
          <p:cNvSpPr txBox="1"/>
          <p:nvPr/>
        </p:nvSpPr>
        <p:spPr>
          <a:xfrm>
            <a:off x="13803366" y="7950848"/>
            <a:ext cx="3912930" cy="1056956"/>
          </a:xfrm>
          <a:prstGeom prst="rect">
            <a:avLst/>
          </a:prstGeom>
        </p:spPr>
        <p:txBody>
          <a:bodyPr lIns="0" tIns="0" rIns="0" bIns="0" rtlCol="0" anchor="t">
            <a:spAutoFit/>
          </a:bodyPr>
          <a:lstStyle/>
          <a:p>
            <a:pPr algn="ctr">
              <a:lnSpc>
                <a:spcPts val="2115"/>
              </a:lnSpc>
            </a:pPr>
            <a:r>
              <a:rPr lang="en-US" sz="1510" spc="-1">
                <a:solidFill>
                  <a:srgbClr val="152C70"/>
                </a:solidFill>
                <a:latin typeface="思源黑体 1" charset="0"/>
                <a:ea typeface="思源黑体 1" charset="0"/>
                <a:cs typeface="思源黑体 1" charset="0"/>
                <a:sym typeface="思源黑体 1" charset="0"/>
              </a:rPr>
              <a:t>Input the title contentInput the title contentInput the title contentInput the title contentInput the title Input the title contentInput the title contentInput</a:t>
            </a:r>
            <a:endParaRPr lang="en-US" sz="1510" spc="-1">
              <a:solidFill>
                <a:srgbClr val="152C70"/>
              </a:solidFill>
              <a:latin typeface="思源黑体 1" charset="0"/>
              <a:ea typeface="思源黑体 1" charset="0"/>
              <a:cs typeface="思源黑体 1" charset="0"/>
              <a:sym typeface="思源黑体 1" charset="0"/>
            </a:endParaRPr>
          </a:p>
        </p:txBody>
      </p:sp>
      <p:grpSp>
        <p:nvGrpSpPr>
          <p:cNvPr id="22" name="Group 22"/>
          <p:cNvGrpSpPr/>
          <p:nvPr/>
        </p:nvGrpSpPr>
        <p:grpSpPr>
          <a:xfrm rot="0">
            <a:off x="711674" y="5578915"/>
            <a:ext cx="2954570" cy="1401263"/>
            <a:chOff x="0" y="0"/>
            <a:chExt cx="3939427" cy="1868351"/>
          </a:xfrm>
        </p:grpSpPr>
        <p:sp>
          <p:nvSpPr>
            <p:cNvPr id="23" name="Freeform 23"/>
            <p:cNvSpPr/>
            <p:nvPr/>
          </p:nvSpPr>
          <p:spPr>
            <a:xfrm>
              <a:off x="0" y="0"/>
              <a:ext cx="2492014" cy="1868351"/>
            </a:xfrm>
            <a:custGeom>
              <a:avLst/>
              <a:gdLst/>
              <a:ahLst/>
              <a:cxnLst/>
              <a:rect l="l" t="t" r="r" b="b"/>
              <a:pathLst>
                <a:path w="2492014" h="1868351">
                  <a:moveTo>
                    <a:pt x="0" y="0"/>
                  </a:moveTo>
                  <a:lnTo>
                    <a:pt x="2492014" y="0"/>
                  </a:lnTo>
                  <a:lnTo>
                    <a:pt x="2492014" y="1868351"/>
                  </a:lnTo>
                  <a:lnTo>
                    <a:pt x="0" y="1868351"/>
                  </a:lnTo>
                  <a:lnTo>
                    <a:pt x="0" y="0"/>
                  </a:lnTo>
                  <a:close/>
                </a:path>
              </a:pathLst>
            </a:custGeom>
            <a:blipFill>
              <a:blip r:embed="rId7"/>
              <a:stretch>
                <a:fillRect/>
              </a:stretch>
            </a:blipFill>
          </p:spPr>
        </p:sp>
        <p:sp>
          <p:nvSpPr>
            <p:cNvPr id="24" name="TextBox 24"/>
            <p:cNvSpPr txBox="1"/>
            <p:nvPr/>
          </p:nvSpPr>
          <p:spPr>
            <a:xfrm>
              <a:off x="2633097" y="280222"/>
              <a:ext cx="1306330" cy="1083516"/>
            </a:xfrm>
            <a:prstGeom prst="rect">
              <a:avLst/>
            </a:prstGeom>
          </p:spPr>
          <p:txBody>
            <a:bodyPr lIns="0" tIns="0" rIns="0" bIns="0" rtlCol="0" anchor="t">
              <a:spAutoFit/>
            </a:bodyPr>
            <a:lstStyle/>
            <a:p>
              <a:pPr algn="r">
                <a:lnSpc>
                  <a:spcPts val="6435"/>
                </a:lnSpc>
              </a:pPr>
              <a:r>
                <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rPr>
                <a:t>01</a:t>
              </a:r>
              <a:endPar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grpSp>
        <p:nvGrpSpPr>
          <p:cNvPr id="25" name="Group 25"/>
          <p:cNvGrpSpPr/>
          <p:nvPr/>
        </p:nvGrpSpPr>
        <p:grpSpPr>
          <a:xfrm rot="0">
            <a:off x="5751658" y="673960"/>
            <a:ext cx="2954570" cy="1401263"/>
            <a:chOff x="0" y="0"/>
            <a:chExt cx="3939427" cy="1868351"/>
          </a:xfrm>
        </p:grpSpPr>
        <p:sp>
          <p:nvSpPr>
            <p:cNvPr id="26" name="Freeform 26"/>
            <p:cNvSpPr/>
            <p:nvPr/>
          </p:nvSpPr>
          <p:spPr>
            <a:xfrm>
              <a:off x="0" y="0"/>
              <a:ext cx="2492014" cy="1868351"/>
            </a:xfrm>
            <a:custGeom>
              <a:avLst/>
              <a:gdLst/>
              <a:ahLst/>
              <a:cxnLst/>
              <a:rect l="l" t="t" r="r" b="b"/>
              <a:pathLst>
                <a:path w="2492014" h="1868351">
                  <a:moveTo>
                    <a:pt x="0" y="0"/>
                  </a:moveTo>
                  <a:lnTo>
                    <a:pt x="2492014" y="0"/>
                  </a:lnTo>
                  <a:lnTo>
                    <a:pt x="2492014" y="1868351"/>
                  </a:lnTo>
                  <a:lnTo>
                    <a:pt x="0" y="1868351"/>
                  </a:lnTo>
                  <a:lnTo>
                    <a:pt x="0" y="0"/>
                  </a:lnTo>
                  <a:close/>
                </a:path>
              </a:pathLst>
            </a:custGeom>
            <a:blipFill>
              <a:blip r:embed="rId7"/>
              <a:stretch>
                <a:fillRect/>
              </a:stretch>
            </a:blipFill>
          </p:spPr>
        </p:sp>
        <p:sp>
          <p:nvSpPr>
            <p:cNvPr id="27" name="TextBox 27"/>
            <p:cNvSpPr txBox="1"/>
            <p:nvPr/>
          </p:nvSpPr>
          <p:spPr>
            <a:xfrm>
              <a:off x="2633097" y="280222"/>
              <a:ext cx="1306330" cy="1083516"/>
            </a:xfrm>
            <a:prstGeom prst="rect">
              <a:avLst/>
            </a:prstGeom>
          </p:spPr>
          <p:txBody>
            <a:bodyPr lIns="0" tIns="0" rIns="0" bIns="0" rtlCol="0" anchor="t">
              <a:spAutoFit/>
            </a:bodyPr>
            <a:lstStyle/>
            <a:p>
              <a:pPr algn="r">
                <a:lnSpc>
                  <a:spcPts val="6435"/>
                </a:lnSpc>
              </a:pPr>
              <a:r>
                <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rPr>
                <a:t>02</a:t>
              </a:r>
              <a:endPar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grpSp>
        <p:nvGrpSpPr>
          <p:cNvPr id="28" name="Group 28"/>
          <p:cNvGrpSpPr/>
          <p:nvPr/>
        </p:nvGrpSpPr>
        <p:grpSpPr>
          <a:xfrm rot="0">
            <a:off x="9539036" y="5639875"/>
            <a:ext cx="2954570" cy="1401263"/>
            <a:chOff x="0" y="0"/>
            <a:chExt cx="3939427" cy="1868351"/>
          </a:xfrm>
        </p:grpSpPr>
        <p:sp>
          <p:nvSpPr>
            <p:cNvPr id="29" name="Freeform 29"/>
            <p:cNvSpPr/>
            <p:nvPr/>
          </p:nvSpPr>
          <p:spPr>
            <a:xfrm>
              <a:off x="0" y="0"/>
              <a:ext cx="2492014" cy="1868351"/>
            </a:xfrm>
            <a:custGeom>
              <a:avLst/>
              <a:gdLst/>
              <a:ahLst/>
              <a:cxnLst/>
              <a:rect l="l" t="t" r="r" b="b"/>
              <a:pathLst>
                <a:path w="2492014" h="1868351">
                  <a:moveTo>
                    <a:pt x="0" y="0"/>
                  </a:moveTo>
                  <a:lnTo>
                    <a:pt x="2492014" y="0"/>
                  </a:lnTo>
                  <a:lnTo>
                    <a:pt x="2492014" y="1868351"/>
                  </a:lnTo>
                  <a:lnTo>
                    <a:pt x="0" y="1868351"/>
                  </a:lnTo>
                  <a:lnTo>
                    <a:pt x="0" y="0"/>
                  </a:lnTo>
                  <a:close/>
                </a:path>
              </a:pathLst>
            </a:custGeom>
            <a:blipFill>
              <a:blip r:embed="rId7"/>
              <a:stretch>
                <a:fillRect/>
              </a:stretch>
            </a:blipFill>
          </p:spPr>
        </p:sp>
        <p:sp>
          <p:nvSpPr>
            <p:cNvPr id="30" name="TextBox 30"/>
            <p:cNvSpPr txBox="1"/>
            <p:nvPr/>
          </p:nvSpPr>
          <p:spPr>
            <a:xfrm>
              <a:off x="2633097" y="280222"/>
              <a:ext cx="1306330" cy="1083516"/>
            </a:xfrm>
            <a:prstGeom prst="rect">
              <a:avLst/>
            </a:prstGeom>
          </p:spPr>
          <p:txBody>
            <a:bodyPr lIns="0" tIns="0" rIns="0" bIns="0" rtlCol="0" anchor="t">
              <a:spAutoFit/>
            </a:bodyPr>
            <a:lstStyle/>
            <a:p>
              <a:pPr algn="r">
                <a:lnSpc>
                  <a:spcPts val="6435"/>
                </a:lnSpc>
              </a:pPr>
              <a:r>
                <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rPr>
                <a:t>03</a:t>
              </a:r>
              <a:endPar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grpSp>
        <p:nvGrpSpPr>
          <p:cNvPr id="31" name="Group 31"/>
          <p:cNvGrpSpPr/>
          <p:nvPr/>
        </p:nvGrpSpPr>
        <p:grpSpPr>
          <a:xfrm rot="0">
            <a:off x="13944846" y="673960"/>
            <a:ext cx="2954570" cy="1401263"/>
            <a:chOff x="0" y="0"/>
            <a:chExt cx="3939427" cy="1868351"/>
          </a:xfrm>
        </p:grpSpPr>
        <p:sp>
          <p:nvSpPr>
            <p:cNvPr id="32" name="Freeform 32"/>
            <p:cNvSpPr/>
            <p:nvPr/>
          </p:nvSpPr>
          <p:spPr>
            <a:xfrm>
              <a:off x="0" y="0"/>
              <a:ext cx="2492014" cy="1868351"/>
            </a:xfrm>
            <a:custGeom>
              <a:avLst/>
              <a:gdLst/>
              <a:ahLst/>
              <a:cxnLst/>
              <a:rect l="l" t="t" r="r" b="b"/>
              <a:pathLst>
                <a:path w="2492014" h="1868351">
                  <a:moveTo>
                    <a:pt x="0" y="0"/>
                  </a:moveTo>
                  <a:lnTo>
                    <a:pt x="2492014" y="0"/>
                  </a:lnTo>
                  <a:lnTo>
                    <a:pt x="2492014" y="1868351"/>
                  </a:lnTo>
                  <a:lnTo>
                    <a:pt x="0" y="1868351"/>
                  </a:lnTo>
                  <a:lnTo>
                    <a:pt x="0" y="0"/>
                  </a:lnTo>
                  <a:close/>
                </a:path>
              </a:pathLst>
            </a:custGeom>
            <a:blipFill>
              <a:blip r:embed="rId7"/>
              <a:stretch>
                <a:fillRect/>
              </a:stretch>
            </a:blipFill>
          </p:spPr>
        </p:sp>
        <p:sp>
          <p:nvSpPr>
            <p:cNvPr id="33" name="TextBox 33"/>
            <p:cNvSpPr txBox="1"/>
            <p:nvPr/>
          </p:nvSpPr>
          <p:spPr>
            <a:xfrm>
              <a:off x="2633097" y="280222"/>
              <a:ext cx="1306330" cy="1083516"/>
            </a:xfrm>
            <a:prstGeom prst="rect">
              <a:avLst/>
            </a:prstGeom>
          </p:spPr>
          <p:txBody>
            <a:bodyPr lIns="0" tIns="0" rIns="0" bIns="0" rtlCol="0" anchor="t">
              <a:spAutoFit/>
            </a:bodyPr>
            <a:lstStyle/>
            <a:p>
              <a:pPr algn="r">
                <a:lnSpc>
                  <a:spcPts val="6435"/>
                </a:lnSpc>
              </a:pPr>
              <a:r>
                <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rPr>
                <a:t>04</a:t>
              </a:r>
              <a:endParaRPr lang="en-US" sz="5360" spc="9">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sp>
        <p:nvSpPr>
          <p:cNvPr id="34" name="AutoShape 34"/>
          <p:cNvSpPr/>
          <p:nvPr/>
        </p:nvSpPr>
        <p:spPr>
          <a:xfrm>
            <a:off x="-2825996" y="6799758"/>
            <a:ext cx="6492240" cy="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96669" cy="10476718"/>
          </a:xfrm>
          <a:custGeom>
            <a:avLst/>
            <a:gdLst/>
            <a:ahLst/>
            <a:cxnLst/>
            <a:rect l="l" t="t" r="r" b="b"/>
            <a:pathLst>
              <a:path w="18596669" h="10476718">
                <a:moveTo>
                  <a:pt x="0" y="0"/>
                </a:moveTo>
                <a:lnTo>
                  <a:pt x="18596669" y="0"/>
                </a:lnTo>
                <a:lnTo>
                  <a:pt x="18596669" y="10476718"/>
                </a:lnTo>
                <a:lnTo>
                  <a:pt x="0" y="10476718"/>
                </a:lnTo>
                <a:lnTo>
                  <a:pt x="0" y="0"/>
                </a:lnTo>
                <a:close/>
              </a:path>
            </a:pathLst>
          </a:custGeom>
          <a:blipFill>
            <a:blip r:embed="rId1"/>
            <a:stretch>
              <a:fillRect/>
            </a:stretch>
          </a:blipFill>
        </p:spPr>
      </p:sp>
      <p:sp>
        <p:nvSpPr>
          <p:cNvPr id="4" name="Freeform 4"/>
          <p:cNvSpPr/>
          <p:nvPr/>
        </p:nvSpPr>
        <p:spPr>
          <a:xfrm>
            <a:off x="11479823" y="6576064"/>
            <a:ext cx="6438228" cy="4826968"/>
          </a:xfrm>
          <a:custGeom>
            <a:avLst/>
            <a:gdLst/>
            <a:ahLst/>
            <a:cxnLst/>
            <a:rect l="l" t="t" r="r" b="b"/>
            <a:pathLst>
              <a:path w="6438228" h="4826968">
                <a:moveTo>
                  <a:pt x="0" y="0"/>
                </a:moveTo>
                <a:lnTo>
                  <a:pt x="6438228" y="0"/>
                </a:lnTo>
                <a:lnTo>
                  <a:pt x="6438228" y="4826968"/>
                </a:lnTo>
                <a:lnTo>
                  <a:pt x="0" y="4826968"/>
                </a:lnTo>
                <a:lnTo>
                  <a:pt x="0" y="0"/>
                </a:lnTo>
                <a:close/>
              </a:path>
            </a:pathLst>
          </a:custGeom>
          <a:blipFill>
            <a:blip r:embed="rId2"/>
            <a:stretch>
              <a:fillRect/>
            </a:stretch>
          </a:blipFill>
        </p:spPr>
      </p:sp>
      <p:sp>
        <p:nvSpPr>
          <p:cNvPr id="5" name="TextBox 5"/>
          <p:cNvSpPr txBox="1"/>
          <p:nvPr/>
        </p:nvSpPr>
        <p:spPr>
          <a:xfrm>
            <a:off x="13310584" y="-19050"/>
            <a:ext cx="4389914" cy="3697605"/>
          </a:xfrm>
          <a:prstGeom prst="rect">
            <a:avLst/>
          </a:prstGeom>
        </p:spPr>
        <p:txBody>
          <a:bodyPr lIns="0" tIns="0" rIns="0" bIns="0" rtlCol="0" anchor="t">
            <a:spAutoFit/>
          </a:bodyPr>
          <a:lstStyle/>
          <a:p>
            <a:pPr algn="r">
              <a:lnSpc>
                <a:spcPts val="28835"/>
              </a:lnSpc>
            </a:pPr>
            <a:r>
              <a:rPr lang="en-US" sz="24030" spc="44">
                <a:solidFill>
                  <a:srgbClr val="FFFF00"/>
                </a:solidFill>
                <a:latin typeface="Archivo Black" panose="020B0A03020202020B04"/>
                <a:ea typeface="Archivo Black" panose="020B0A03020202020B04"/>
                <a:cs typeface="Archivo Black" panose="020B0A03020202020B04"/>
                <a:sym typeface="Archivo Black" panose="020B0A03020202020B04"/>
              </a:rPr>
              <a:t>02</a:t>
            </a:r>
            <a:endParaRPr lang="en-US" sz="24030" spc="44">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6" name="TextBox 6"/>
          <p:cNvSpPr txBox="1"/>
          <p:nvPr/>
        </p:nvSpPr>
        <p:spPr>
          <a:xfrm>
            <a:off x="7666715" y="3408957"/>
            <a:ext cx="2954570" cy="880689"/>
          </a:xfrm>
          <a:prstGeom prst="rect">
            <a:avLst/>
          </a:prstGeom>
        </p:spPr>
        <p:txBody>
          <a:bodyPr lIns="0" tIns="0" rIns="0" bIns="0" rtlCol="0" anchor="t">
            <a:spAutoFit/>
          </a:bodyPr>
          <a:lstStyle/>
          <a:p>
            <a:pPr algn="ctr">
              <a:lnSpc>
                <a:spcPts val="6980"/>
              </a:lnSpc>
              <a:spcBef>
                <a:spcPct val="0"/>
              </a:spcBef>
            </a:pPr>
          </a:p>
        </p:txBody>
      </p:sp>
      <p:sp>
        <p:nvSpPr>
          <p:cNvPr id="7" name="TextBox 7"/>
          <p:cNvSpPr txBox="1"/>
          <p:nvPr/>
        </p:nvSpPr>
        <p:spPr>
          <a:xfrm>
            <a:off x="761365" y="3641090"/>
            <a:ext cx="8672195" cy="4504690"/>
          </a:xfrm>
          <a:prstGeom prst="rect">
            <a:avLst/>
          </a:prstGeom>
        </p:spPr>
        <p:txBody>
          <a:bodyPr wrap="square" lIns="0" tIns="0" rIns="0" bIns="0" rtlCol="0" anchor="t">
            <a:spAutoFit/>
          </a:bodyPr>
          <a:lstStyle/>
          <a:p>
            <a:pPr algn="l">
              <a:lnSpc>
                <a:spcPts val="17565"/>
              </a:lnSpc>
              <a:spcBef>
                <a:spcPct val="0"/>
              </a:spcBef>
            </a:pPr>
            <a:r>
              <a:rPr lang="zh-CN" altLang="en-US" sz="12200" b="1" dirty="0">
                <a:solidFill>
                  <a:srgbClr val="FFFFFF"/>
                </a:solidFill>
                <a:latin typeface="微软雅黑" panose="020B0503020204020204" charset="-122"/>
                <a:ea typeface="微软雅黑" panose="020B0503020204020204" charset="-122"/>
                <a:sym typeface="思源黑体 2 Bold" panose="020B0800000000000000" charset="-122"/>
              </a:rPr>
              <a:t>请输入标题</a:t>
            </a:r>
            <a:endParaRPr lang="zh-CN" altLang="en-US" sz="12200" b="1">
              <a:solidFill>
                <a:srgbClr val="FFFFFF"/>
              </a:solidFill>
              <a:latin typeface="思源黑体 1" charset="0"/>
              <a:ea typeface="思源黑体 1" charset="0"/>
              <a:cs typeface="思源黑体 1" charset="0"/>
              <a:sym typeface="思源黑体 1" charset="0"/>
            </a:endParaRPr>
          </a:p>
          <a:p>
            <a:pPr algn="l">
              <a:lnSpc>
                <a:spcPts val="17565"/>
              </a:lnSpc>
              <a:spcBef>
                <a:spcPct val="0"/>
              </a:spcBef>
            </a:pPr>
            <a:endParaRPr lang="zh-CN" altLang="en-US" sz="12200" b="1">
              <a:solidFill>
                <a:srgbClr val="FFFFFF"/>
              </a:solidFill>
              <a:latin typeface="思源黑体 1" charset="0"/>
              <a:ea typeface="思源黑体 1" charset="0"/>
              <a:cs typeface="思源黑体 1" charset="0"/>
              <a:sym typeface="思源黑体 1" charset="0"/>
            </a:endParaRPr>
          </a:p>
        </p:txBody>
      </p:sp>
      <p:sp>
        <p:nvSpPr>
          <p:cNvPr id="8" name="TextBox 8"/>
          <p:cNvSpPr txBox="1"/>
          <p:nvPr/>
        </p:nvSpPr>
        <p:spPr>
          <a:xfrm>
            <a:off x="838200" y="5905500"/>
            <a:ext cx="7175500" cy="894715"/>
          </a:xfrm>
          <a:prstGeom prst="rect">
            <a:avLst/>
          </a:prstGeom>
        </p:spPr>
        <p:txBody>
          <a:bodyPr wrap="square" lIns="0" tIns="0" rIns="0" bIns="0" rtlCol="0" anchor="t">
            <a:spAutoFit/>
          </a:bodyPr>
          <a:lstStyle/>
          <a:p>
            <a:pPr algn="l">
              <a:lnSpc>
                <a:spcPts val="6980"/>
              </a:lnSpc>
              <a:spcBef>
                <a:spcPct val="0"/>
              </a:spcBef>
            </a:pPr>
            <a:r>
              <a:rPr lang="en-US" sz="5815">
                <a:solidFill>
                  <a:srgbClr val="FFFFFF"/>
                </a:solidFill>
                <a:latin typeface="Archivo Black" panose="020B0A03020202020B04"/>
                <a:ea typeface="Archivo Black" panose="020B0A03020202020B04"/>
                <a:cs typeface="Archivo Black" panose="020B0A03020202020B04"/>
                <a:sym typeface="Archivo Black" panose="020B0A03020202020B04"/>
              </a:rPr>
              <a:t>Enter your title</a:t>
            </a:r>
            <a:endParaRPr lang="en-US" sz="581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9" name="Freeform 9"/>
          <p:cNvSpPr/>
          <p:nvPr/>
        </p:nvSpPr>
        <p:spPr>
          <a:xfrm>
            <a:off x="952500" y="7188460"/>
            <a:ext cx="1325103" cy="104812"/>
          </a:xfrm>
          <a:custGeom>
            <a:avLst/>
            <a:gdLst/>
            <a:ahLst/>
            <a:cxnLst/>
            <a:rect l="l" t="t" r="r" b="b"/>
            <a:pathLst>
              <a:path w="1325103" h="104812">
                <a:moveTo>
                  <a:pt x="0" y="0"/>
                </a:moveTo>
                <a:lnTo>
                  <a:pt x="1325103" y="0"/>
                </a:lnTo>
                <a:lnTo>
                  <a:pt x="1325103" y="104812"/>
                </a:lnTo>
                <a:lnTo>
                  <a:pt x="0" y="104812"/>
                </a:lnTo>
                <a:lnTo>
                  <a:pt x="0" y="0"/>
                </a:lnTo>
                <a:close/>
              </a:path>
            </a:pathLst>
          </a:custGeom>
          <a:blipFill>
            <a:blip r:embed="rId3"/>
            <a:stretch>
              <a:fillRect t="-159179" b="-143806"/>
            </a:stretch>
          </a:blipFill>
        </p:spPr>
      </p:sp>
      <p:sp>
        <p:nvSpPr>
          <p:cNvPr id="3" name="Freeform 4" descr="深圳大学标志-黑底白色"/>
          <p:cNvSpPr/>
          <p:nvPr/>
        </p:nvSpPr>
        <p:spPr>
          <a:xfrm>
            <a:off x="228600" y="-266700"/>
            <a:ext cx="2345690" cy="1741805"/>
          </a:xfrm>
          <a:custGeom>
            <a:avLst/>
            <a:gdLst/>
            <a:ahLst/>
            <a:cxnLst/>
            <a:rect l="l" t="t" r="r" b="b"/>
            <a:pathLst>
              <a:path w="3860483" h="2866072">
                <a:moveTo>
                  <a:pt x="0" y="0"/>
                </a:moveTo>
                <a:lnTo>
                  <a:pt x="3860483" y="0"/>
                </a:lnTo>
                <a:lnTo>
                  <a:pt x="3860483" y="2866072"/>
                </a:lnTo>
                <a:lnTo>
                  <a:pt x="0" y="2866072"/>
                </a:lnTo>
                <a:lnTo>
                  <a:pt x="0" y="0"/>
                </a:lnTo>
                <a:close/>
              </a:path>
            </a:pathLst>
          </a:custGeom>
          <a:blipFill>
            <a:blip r:embed="rId4"/>
            <a:stretch>
              <a:fillRect l="-14" r="-14"/>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401300"/>
          </a:xfrm>
          <a:custGeom>
            <a:avLst/>
            <a:gdLst/>
            <a:ahLst/>
            <a:cxnLst/>
            <a:rect l="l" t="t" r="r" b="b"/>
            <a:pathLst>
              <a:path w="18547671" h="10449114">
                <a:moveTo>
                  <a:pt x="0" y="0"/>
                </a:moveTo>
                <a:lnTo>
                  <a:pt x="18547671" y="0"/>
                </a:lnTo>
                <a:lnTo>
                  <a:pt x="18547671" y="10449114"/>
                </a:lnTo>
                <a:lnTo>
                  <a:pt x="0" y="10449114"/>
                </a:lnTo>
                <a:lnTo>
                  <a:pt x="0" y="0"/>
                </a:lnTo>
                <a:close/>
              </a:path>
            </a:pathLst>
          </a:custGeom>
          <a:blipFill>
            <a:blip r:embed="rId1">
              <a:alphaModFix amt="18000"/>
            </a:blip>
            <a:stretch>
              <a:fillRect/>
            </a:stretch>
          </a:blipFill>
        </p:spPr>
      </p:sp>
      <p:sp>
        <p:nvSpPr>
          <p:cNvPr id="3" name="Freeform 3"/>
          <p:cNvSpPr/>
          <p:nvPr/>
        </p:nvSpPr>
        <p:spPr>
          <a:xfrm flipH="1">
            <a:off x="-64109" y="1463586"/>
            <a:ext cx="2593468" cy="4114800"/>
          </a:xfrm>
          <a:custGeom>
            <a:avLst/>
            <a:gdLst/>
            <a:ahLst/>
            <a:cxnLst/>
            <a:rect l="l" t="t" r="r" b="b"/>
            <a:pathLst>
              <a:path w="2593468" h="4114800">
                <a:moveTo>
                  <a:pt x="2593468" y="0"/>
                </a:moveTo>
                <a:lnTo>
                  <a:pt x="0" y="0"/>
                </a:lnTo>
                <a:lnTo>
                  <a:pt x="0" y="4114800"/>
                </a:lnTo>
                <a:lnTo>
                  <a:pt x="2593468" y="4114800"/>
                </a:lnTo>
                <a:lnTo>
                  <a:pt x="2593468" y="0"/>
                </a:lnTo>
                <a:close/>
              </a:path>
            </a:pathLst>
          </a:custGeom>
          <a:blipFill>
            <a:blip r:embed="rId2">
              <a:alphaModFix amt="61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232625" y="2059820"/>
            <a:ext cx="2922345" cy="2922333"/>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136" r="-25136"/>
              </a:stretch>
            </a:blipFill>
          </p:spPr>
        </p:sp>
      </p:grpSp>
      <p:grpSp>
        <p:nvGrpSpPr>
          <p:cNvPr id="6" name="Group 6"/>
          <p:cNvGrpSpPr/>
          <p:nvPr/>
        </p:nvGrpSpPr>
        <p:grpSpPr>
          <a:xfrm rot="0">
            <a:off x="5205939" y="2059820"/>
            <a:ext cx="2922345" cy="2922333"/>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136" r="-25136"/>
              </a:stretch>
            </a:blipFill>
          </p:spPr>
        </p:sp>
      </p:grpSp>
      <p:grpSp>
        <p:nvGrpSpPr>
          <p:cNvPr id="8" name="Group 8"/>
          <p:cNvGrpSpPr/>
          <p:nvPr/>
        </p:nvGrpSpPr>
        <p:grpSpPr>
          <a:xfrm rot="0">
            <a:off x="9564734" y="5427720"/>
            <a:ext cx="7303508" cy="3330194"/>
            <a:chOff x="0" y="0"/>
            <a:chExt cx="9738011" cy="4440259"/>
          </a:xfrm>
        </p:grpSpPr>
        <p:grpSp>
          <p:nvGrpSpPr>
            <p:cNvPr id="9" name="Group 9"/>
            <p:cNvGrpSpPr>
              <a:grpSpLocks noChangeAspect="1"/>
            </p:cNvGrpSpPr>
            <p:nvPr/>
          </p:nvGrpSpPr>
          <p:grpSpPr>
            <a:xfrm rot="0">
              <a:off x="0" y="0"/>
              <a:ext cx="4440259" cy="4440259"/>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52C70"/>
              </a:solidFill>
            </p:spPr>
          </p:sp>
        </p:grpSp>
        <p:grpSp>
          <p:nvGrpSpPr>
            <p:cNvPr id="11" name="Group 11"/>
            <p:cNvGrpSpPr>
              <a:grpSpLocks noChangeAspect="1"/>
            </p:cNvGrpSpPr>
            <p:nvPr/>
          </p:nvGrpSpPr>
          <p:grpSpPr>
            <a:xfrm rot="0">
              <a:off x="5297752" y="0"/>
              <a:ext cx="4440259" cy="4440259"/>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52C70"/>
              </a:solidFill>
            </p:spPr>
          </p:sp>
        </p:grpSp>
        <p:grpSp>
          <p:nvGrpSpPr>
            <p:cNvPr id="13" name="Group 13"/>
            <p:cNvGrpSpPr/>
            <p:nvPr/>
          </p:nvGrpSpPr>
          <p:grpSpPr>
            <a:xfrm rot="0">
              <a:off x="271900" y="271908"/>
              <a:ext cx="3896459" cy="3896444"/>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5136" r="-25136"/>
                </a:stretch>
              </a:blipFill>
            </p:spPr>
          </p:sp>
        </p:grpSp>
        <p:grpSp>
          <p:nvGrpSpPr>
            <p:cNvPr id="15" name="Group 15"/>
            <p:cNvGrpSpPr/>
            <p:nvPr/>
          </p:nvGrpSpPr>
          <p:grpSpPr>
            <a:xfrm rot="0">
              <a:off x="5569651" y="271908"/>
              <a:ext cx="3896459" cy="3896444"/>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33081" r="-33081"/>
                </a:stretch>
              </a:blipFill>
            </p:spPr>
          </p:sp>
        </p:grpSp>
      </p:grpSp>
      <p:sp>
        <p:nvSpPr>
          <p:cNvPr id="17" name="Freeform 17"/>
          <p:cNvSpPr/>
          <p:nvPr/>
        </p:nvSpPr>
        <p:spPr>
          <a:xfrm>
            <a:off x="15694532" y="4982153"/>
            <a:ext cx="2593468" cy="4114800"/>
          </a:xfrm>
          <a:custGeom>
            <a:avLst/>
            <a:gdLst/>
            <a:ahLst/>
            <a:cxnLst/>
            <a:rect l="l" t="t" r="r" b="b"/>
            <a:pathLst>
              <a:path w="2593468" h="4114800">
                <a:moveTo>
                  <a:pt x="0" y="0"/>
                </a:moveTo>
                <a:lnTo>
                  <a:pt x="2593468" y="0"/>
                </a:lnTo>
                <a:lnTo>
                  <a:pt x="2593468" y="4114800"/>
                </a:lnTo>
                <a:lnTo>
                  <a:pt x="0" y="4114800"/>
                </a:lnTo>
                <a:lnTo>
                  <a:pt x="0" y="0"/>
                </a:lnTo>
                <a:close/>
              </a:path>
            </a:pathLst>
          </a:custGeom>
          <a:blipFill>
            <a:blip r:embed="rId8">
              <a:alphaModFix amt="61000"/>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426723" y="6386753"/>
            <a:ext cx="3126269" cy="2221488"/>
          </a:xfrm>
          <a:prstGeom prst="rect">
            <a:avLst/>
          </a:prstGeom>
        </p:spPr>
        <p:txBody>
          <a:bodyPr lIns="0" tIns="0" rIns="0" bIns="0" rtlCol="0" anchor="t">
            <a:spAutoFit/>
          </a:bodyPr>
          <a:lstStyle/>
          <a:p>
            <a:pPr algn="l">
              <a:lnSpc>
                <a:spcPts val="2590"/>
              </a:lnSpc>
            </a:pPr>
            <a:r>
              <a:rPr lang="en-US" sz="1650" spc="-1">
                <a:solidFill>
                  <a:srgbClr val="000000"/>
                </a:solidFill>
                <a:latin typeface="思源黑体 1" charset="0"/>
                <a:ea typeface="思源黑体 1" charset="0"/>
                <a:cs typeface="思源黑体 1" charset="0"/>
                <a:sym typeface="思源黑体 1" charset="0"/>
              </a:rPr>
              <a:t>Input the title contentInput the contentInput the title contentInput contentInput the titleInput the title contentInput the contentInput the title contentInput contentInput the titleInput</a:t>
            </a:r>
            <a:endParaRPr lang="en-US" sz="1650" spc="-1">
              <a:solidFill>
                <a:srgbClr val="000000"/>
              </a:solidFill>
              <a:latin typeface="思源黑体 1" charset="0"/>
              <a:ea typeface="思源黑体 1" charset="0"/>
              <a:cs typeface="思源黑体 1" charset="0"/>
              <a:sym typeface="思源黑体 1" charset="0"/>
            </a:endParaRPr>
          </a:p>
        </p:txBody>
      </p:sp>
      <p:sp>
        <p:nvSpPr>
          <p:cNvPr id="19" name="TextBox 19"/>
          <p:cNvSpPr txBox="1"/>
          <p:nvPr/>
        </p:nvSpPr>
        <p:spPr>
          <a:xfrm>
            <a:off x="9962758" y="2457325"/>
            <a:ext cx="3126269" cy="2221488"/>
          </a:xfrm>
          <a:prstGeom prst="rect">
            <a:avLst/>
          </a:prstGeom>
        </p:spPr>
        <p:txBody>
          <a:bodyPr lIns="0" tIns="0" rIns="0" bIns="0" rtlCol="0" anchor="t">
            <a:spAutoFit/>
          </a:bodyPr>
          <a:lstStyle/>
          <a:p>
            <a:pPr algn="l">
              <a:lnSpc>
                <a:spcPts val="2590"/>
              </a:lnSpc>
            </a:pPr>
            <a:r>
              <a:rPr lang="en-US" sz="1650" spc="-1">
                <a:solidFill>
                  <a:srgbClr val="000000"/>
                </a:solidFill>
                <a:latin typeface="思源黑体 1" charset="0"/>
                <a:ea typeface="思源黑体 1" charset="0"/>
                <a:cs typeface="思源黑体 1" charset="0"/>
                <a:sym typeface="思源黑体 1" charset="0"/>
              </a:rPr>
              <a:t>Input the title contentInput the contentInput the title contentInput contentInput the titleInput the title contentInput the contentInput the title contentInput contentInput the titleInput</a:t>
            </a:r>
            <a:endParaRPr lang="en-US" sz="1650" spc="-1">
              <a:solidFill>
                <a:srgbClr val="000000"/>
              </a:solidFill>
              <a:latin typeface="思源黑体 1" charset="0"/>
              <a:ea typeface="思源黑体 1" charset="0"/>
              <a:cs typeface="思源黑体 1" charset="0"/>
              <a:sym typeface="思源黑体 1" charset="0"/>
            </a:endParaRPr>
          </a:p>
        </p:txBody>
      </p:sp>
      <p:sp>
        <p:nvSpPr>
          <p:cNvPr id="20" name="TextBox 20"/>
          <p:cNvSpPr txBox="1"/>
          <p:nvPr/>
        </p:nvSpPr>
        <p:spPr>
          <a:xfrm>
            <a:off x="5400037" y="6386753"/>
            <a:ext cx="3126269" cy="2221488"/>
          </a:xfrm>
          <a:prstGeom prst="rect">
            <a:avLst/>
          </a:prstGeom>
        </p:spPr>
        <p:txBody>
          <a:bodyPr lIns="0" tIns="0" rIns="0" bIns="0" rtlCol="0" anchor="t">
            <a:spAutoFit/>
          </a:bodyPr>
          <a:lstStyle/>
          <a:p>
            <a:pPr algn="l">
              <a:lnSpc>
                <a:spcPts val="2590"/>
              </a:lnSpc>
            </a:pPr>
            <a:r>
              <a:rPr lang="en-US" sz="1650" spc="-1">
                <a:solidFill>
                  <a:srgbClr val="000000"/>
                </a:solidFill>
                <a:latin typeface="思源黑体 1" charset="0"/>
                <a:ea typeface="思源黑体 1" charset="0"/>
                <a:cs typeface="思源黑体 1" charset="0"/>
                <a:sym typeface="思源黑体 1" charset="0"/>
              </a:rPr>
              <a:t>Input the title contentInput the contentInput the title contentInput contentInput the titleInput the title contentInput the contentInput the title contentInput contentInput the titleInput</a:t>
            </a:r>
            <a:endParaRPr lang="en-US" sz="1650" spc="-1">
              <a:solidFill>
                <a:srgbClr val="000000"/>
              </a:solidFill>
              <a:latin typeface="思源黑体 1" charset="0"/>
              <a:ea typeface="思源黑体 1" charset="0"/>
              <a:cs typeface="思源黑体 1" charset="0"/>
              <a:sym typeface="思源黑体 1" charset="0"/>
            </a:endParaRPr>
          </a:p>
        </p:txBody>
      </p:sp>
      <p:sp>
        <p:nvSpPr>
          <p:cNvPr id="21" name="TextBox 21"/>
          <p:cNvSpPr txBox="1"/>
          <p:nvPr/>
        </p:nvSpPr>
        <p:spPr>
          <a:xfrm>
            <a:off x="13936072" y="2457325"/>
            <a:ext cx="3126269" cy="2221488"/>
          </a:xfrm>
          <a:prstGeom prst="rect">
            <a:avLst/>
          </a:prstGeom>
        </p:spPr>
        <p:txBody>
          <a:bodyPr lIns="0" tIns="0" rIns="0" bIns="0" rtlCol="0" anchor="t">
            <a:spAutoFit/>
          </a:bodyPr>
          <a:lstStyle/>
          <a:p>
            <a:pPr algn="l">
              <a:lnSpc>
                <a:spcPts val="2590"/>
              </a:lnSpc>
            </a:pPr>
            <a:r>
              <a:rPr lang="en-US" sz="1650" spc="-1">
                <a:solidFill>
                  <a:srgbClr val="000000"/>
                </a:solidFill>
                <a:latin typeface="思源黑体 1" charset="0"/>
                <a:ea typeface="思源黑体 1" charset="0"/>
                <a:cs typeface="思源黑体 1" charset="0"/>
                <a:sym typeface="思源黑体 1" charset="0"/>
              </a:rPr>
              <a:t>Input the title contentInput the contentInput the title contentInput contentInput the titleInput the title contentInput the contentInput the title contentInput contentInput the titleInput</a:t>
            </a:r>
            <a:endParaRPr lang="en-US" sz="1650" spc="-1">
              <a:solidFill>
                <a:srgbClr val="000000"/>
              </a:solidFill>
              <a:latin typeface="思源黑体 1" charset="0"/>
              <a:ea typeface="思源黑体 1" charset="0"/>
              <a:cs typeface="思源黑体 1" charset="0"/>
              <a:sym typeface="思源黑体 1" charset="0"/>
            </a:endParaRPr>
          </a:p>
        </p:txBody>
      </p:sp>
      <p:sp>
        <p:nvSpPr>
          <p:cNvPr id="22" name="TextBox 22"/>
          <p:cNvSpPr txBox="1"/>
          <p:nvPr/>
        </p:nvSpPr>
        <p:spPr>
          <a:xfrm>
            <a:off x="1426723" y="5775792"/>
            <a:ext cx="2252271" cy="430974"/>
          </a:xfrm>
          <a:prstGeom prst="rect">
            <a:avLst/>
          </a:prstGeom>
        </p:spPr>
        <p:txBody>
          <a:bodyPr lIns="0" tIns="0" rIns="0" bIns="0" rtlCol="0" anchor="t">
            <a:spAutoFit/>
          </a:bodyPr>
          <a:lstStyle/>
          <a:p>
            <a:pPr algn="l">
              <a:lnSpc>
                <a:spcPts val="3535"/>
              </a:lnSpc>
            </a:pPr>
            <a:r>
              <a:rPr lang="en-US" sz="2805">
                <a:solidFill>
                  <a:srgbClr val="152C70"/>
                </a:solidFill>
                <a:latin typeface="思源黑体 1" charset="0"/>
                <a:ea typeface="思源黑体 1" charset="0"/>
                <a:cs typeface="思源黑体 1" charset="0"/>
                <a:sym typeface="思源黑体 1" charset="0"/>
              </a:rPr>
              <a:t>输入标题文字</a:t>
            </a:r>
            <a:endParaRPr lang="en-US" sz="2805">
              <a:solidFill>
                <a:srgbClr val="152C70"/>
              </a:solidFill>
              <a:latin typeface="思源黑体 1" charset="0"/>
              <a:ea typeface="思源黑体 1" charset="0"/>
              <a:cs typeface="思源黑体 1" charset="0"/>
              <a:sym typeface="思源黑体 1" charset="0"/>
            </a:endParaRPr>
          </a:p>
        </p:txBody>
      </p:sp>
      <p:sp>
        <p:nvSpPr>
          <p:cNvPr id="23" name="TextBox 23"/>
          <p:cNvSpPr txBox="1"/>
          <p:nvPr/>
        </p:nvSpPr>
        <p:spPr>
          <a:xfrm>
            <a:off x="9962758" y="1846364"/>
            <a:ext cx="2252271" cy="430974"/>
          </a:xfrm>
          <a:prstGeom prst="rect">
            <a:avLst/>
          </a:prstGeom>
        </p:spPr>
        <p:txBody>
          <a:bodyPr lIns="0" tIns="0" rIns="0" bIns="0" rtlCol="0" anchor="t">
            <a:spAutoFit/>
          </a:bodyPr>
          <a:lstStyle/>
          <a:p>
            <a:pPr algn="l">
              <a:lnSpc>
                <a:spcPts val="3535"/>
              </a:lnSpc>
            </a:pPr>
            <a:r>
              <a:rPr lang="en-US" sz="2805">
                <a:solidFill>
                  <a:srgbClr val="152C70"/>
                </a:solidFill>
                <a:latin typeface="思源黑体 1" charset="0"/>
                <a:ea typeface="思源黑体 1" charset="0"/>
                <a:cs typeface="思源黑体 1" charset="0"/>
                <a:sym typeface="思源黑体 1" charset="0"/>
              </a:rPr>
              <a:t>输入标题文字</a:t>
            </a:r>
            <a:endParaRPr lang="en-US" sz="2805">
              <a:solidFill>
                <a:srgbClr val="152C70"/>
              </a:solidFill>
              <a:latin typeface="思源黑体 1" charset="0"/>
              <a:ea typeface="思源黑体 1" charset="0"/>
              <a:cs typeface="思源黑体 1" charset="0"/>
              <a:sym typeface="思源黑体 1" charset="0"/>
            </a:endParaRPr>
          </a:p>
        </p:txBody>
      </p:sp>
      <p:sp>
        <p:nvSpPr>
          <p:cNvPr id="24" name="TextBox 24"/>
          <p:cNvSpPr txBox="1"/>
          <p:nvPr/>
        </p:nvSpPr>
        <p:spPr>
          <a:xfrm>
            <a:off x="5400037" y="5775792"/>
            <a:ext cx="2252271" cy="430974"/>
          </a:xfrm>
          <a:prstGeom prst="rect">
            <a:avLst/>
          </a:prstGeom>
        </p:spPr>
        <p:txBody>
          <a:bodyPr lIns="0" tIns="0" rIns="0" bIns="0" rtlCol="0" anchor="t">
            <a:spAutoFit/>
          </a:bodyPr>
          <a:lstStyle/>
          <a:p>
            <a:pPr algn="l">
              <a:lnSpc>
                <a:spcPts val="3535"/>
              </a:lnSpc>
            </a:pPr>
            <a:r>
              <a:rPr lang="en-US" sz="2805">
                <a:solidFill>
                  <a:srgbClr val="152C70"/>
                </a:solidFill>
                <a:latin typeface="思源黑体 1" charset="0"/>
                <a:ea typeface="思源黑体 1" charset="0"/>
                <a:cs typeface="思源黑体 1" charset="0"/>
                <a:sym typeface="思源黑体 1" charset="0"/>
              </a:rPr>
              <a:t>输入标题文字</a:t>
            </a:r>
            <a:endParaRPr lang="en-US" sz="2805">
              <a:solidFill>
                <a:srgbClr val="152C70"/>
              </a:solidFill>
              <a:latin typeface="思源黑体 1" charset="0"/>
              <a:ea typeface="思源黑体 1" charset="0"/>
              <a:cs typeface="思源黑体 1" charset="0"/>
              <a:sym typeface="思源黑体 1" charset="0"/>
            </a:endParaRPr>
          </a:p>
        </p:txBody>
      </p:sp>
      <p:sp>
        <p:nvSpPr>
          <p:cNvPr id="25" name="TextBox 25"/>
          <p:cNvSpPr txBox="1"/>
          <p:nvPr/>
        </p:nvSpPr>
        <p:spPr>
          <a:xfrm>
            <a:off x="13936072" y="1846364"/>
            <a:ext cx="2252271" cy="430974"/>
          </a:xfrm>
          <a:prstGeom prst="rect">
            <a:avLst/>
          </a:prstGeom>
        </p:spPr>
        <p:txBody>
          <a:bodyPr lIns="0" tIns="0" rIns="0" bIns="0" rtlCol="0" anchor="t">
            <a:spAutoFit/>
          </a:bodyPr>
          <a:lstStyle/>
          <a:p>
            <a:pPr algn="l">
              <a:lnSpc>
                <a:spcPts val="3535"/>
              </a:lnSpc>
            </a:pPr>
            <a:r>
              <a:rPr lang="en-US" sz="2805">
                <a:solidFill>
                  <a:srgbClr val="152C70"/>
                </a:solidFill>
                <a:latin typeface="思源黑体 1" charset="0"/>
                <a:ea typeface="思源黑体 1" charset="0"/>
                <a:cs typeface="思源黑体 1" charset="0"/>
                <a:sym typeface="思源黑体 1" charset="0"/>
              </a:rPr>
              <a:t>输入标题文字</a:t>
            </a:r>
            <a:endParaRPr lang="en-US" sz="2805">
              <a:solidFill>
                <a:srgbClr val="152C70"/>
              </a:solidFill>
              <a:latin typeface="思源黑体 1" charset="0"/>
              <a:ea typeface="思源黑体 1" charset="0"/>
              <a:cs typeface="思源黑体 1" charset="0"/>
              <a:sym typeface="思源黑体 1" charset="0"/>
            </a:endParaRPr>
          </a:p>
        </p:txBody>
      </p:sp>
      <p:sp>
        <p:nvSpPr>
          <p:cNvPr id="26" name="AutoShape 26"/>
          <p:cNvSpPr/>
          <p:nvPr/>
        </p:nvSpPr>
        <p:spPr>
          <a:xfrm>
            <a:off x="-1286301" y="1482636"/>
            <a:ext cx="6492240" cy="0"/>
          </a:xfrm>
          <a:prstGeom prst="line">
            <a:avLst/>
          </a:prstGeom>
          <a:ln w="38100" cap="flat">
            <a:solidFill>
              <a:srgbClr val="FFFFFF"/>
            </a:solidFill>
            <a:prstDash val="solid"/>
            <a:headEnd type="none" w="sm" len="sm"/>
            <a:tailEnd type="none" w="sm" len="sm"/>
          </a:ln>
        </p:spPr>
      </p:sp>
      <p:sp>
        <p:nvSpPr>
          <p:cNvPr id="27" name="AutoShape 27"/>
          <p:cNvSpPr/>
          <p:nvPr/>
        </p:nvSpPr>
        <p:spPr>
          <a:xfrm>
            <a:off x="12055431" y="9096953"/>
            <a:ext cx="6492240" cy="0"/>
          </a:xfrm>
          <a:prstGeom prst="line">
            <a:avLst/>
          </a:prstGeom>
          <a:ln w="38100" cap="flat">
            <a:solidFill>
              <a:srgbClr val="FFFFFF"/>
            </a:solidFill>
            <a:prstDash val="solid"/>
            <a:headEnd type="none" w="sm" len="sm"/>
            <a:tailEnd type="none" w="sm" len="sm"/>
          </a:ln>
        </p:spPr>
      </p:sp>
      <p:grpSp>
        <p:nvGrpSpPr>
          <p:cNvPr id="28" name="Group 28"/>
          <p:cNvGrpSpPr/>
          <p:nvPr/>
        </p:nvGrpSpPr>
        <p:grpSpPr>
          <a:xfrm rot="0">
            <a:off x="33580" y="-78808"/>
            <a:ext cx="5038558" cy="2215016"/>
            <a:chOff x="0" y="0"/>
            <a:chExt cx="6718077" cy="2953354"/>
          </a:xfrm>
        </p:grpSpPr>
        <p:sp>
          <p:nvSpPr>
            <p:cNvPr id="29" name="Freeform 29"/>
            <p:cNvSpPr/>
            <p:nvPr/>
          </p:nvSpPr>
          <p:spPr>
            <a:xfrm>
              <a:off x="0" y="0"/>
              <a:ext cx="4249740" cy="2953354"/>
            </a:xfrm>
            <a:custGeom>
              <a:avLst/>
              <a:gdLst/>
              <a:ahLst/>
              <a:cxnLst/>
              <a:rect l="l" t="t" r="r" b="b"/>
              <a:pathLst>
                <a:path w="4249740" h="2953354">
                  <a:moveTo>
                    <a:pt x="0" y="0"/>
                  </a:moveTo>
                  <a:lnTo>
                    <a:pt x="4249740" y="0"/>
                  </a:lnTo>
                  <a:lnTo>
                    <a:pt x="4249740" y="2953354"/>
                  </a:lnTo>
                  <a:lnTo>
                    <a:pt x="0" y="2953354"/>
                  </a:lnTo>
                  <a:lnTo>
                    <a:pt x="0" y="0"/>
                  </a:lnTo>
                  <a:close/>
                </a:path>
              </a:pathLst>
            </a:custGeom>
            <a:blipFill>
              <a:blip r:embed="rId10"/>
              <a:stretch>
                <a:fillRect t="-3941" b="-3941"/>
              </a:stretch>
            </a:blipFill>
          </p:spPr>
        </p:sp>
        <p:sp>
          <p:nvSpPr>
            <p:cNvPr id="30" name="TextBox 30"/>
            <p:cNvSpPr txBox="1"/>
            <p:nvPr/>
          </p:nvSpPr>
          <p:spPr>
            <a:xfrm>
              <a:off x="4490335" y="433430"/>
              <a:ext cx="2227742" cy="1722269"/>
            </a:xfrm>
            <a:prstGeom prst="rect">
              <a:avLst/>
            </a:prstGeom>
          </p:spPr>
          <p:txBody>
            <a:bodyPr lIns="0" tIns="0" rIns="0" bIns="0" rtlCol="0" anchor="t">
              <a:spAutoFit/>
            </a:bodyPr>
            <a:lstStyle/>
            <a:p>
              <a:pPr algn="r">
                <a:lnSpc>
                  <a:spcPts val="10170"/>
                </a:lnSpc>
              </a:pPr>
              <a:r>
                <a:rPr lang="en-US" sz="8475" spc="15">
                  <a:solidFill>
                    <a:srgbClr val="FFFF00"/>
                  </a:solidFill>
                  <a:latin typeface="Archivo Black" panose="020B0A03020202020B04"/>
                  <a:ea typeface="Archivo Black" panose="020B0A03020202020B04"/>
                  <a:cs typeface="Archivo Black" panose="020B0A03020202020B04"/>
                  <a:sym typeface="Archivo Black" panose="020B0A03020202020B04"/>
                </a:rPr>
                <a:t>01</a:t>
              </a:r>
              <a:endParaRPr lang="en-US" sz="8475" spc="15">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grpSp>
        <p:nvGrpSpPr>
          <p:cNvPr id="31" name="Group 31"/>
          <p:cNvGrpSpPr/>
          <p:nvPr/>
        </p:nvGrpSpPr>
        <p:grpSpPr>
          <a:xfrm rot="0">
            <a:off x="13089027" y="8608241"/>
            <a:ext cx="5038558" cy="2215016"/>
            <a:chOff x="0" y="0"/>
            <a:chExt cx="6718077" cy="2953354"/>
          </a:xfrm>
        </p:grpSpPr>
        <p:sp>
          <p:nvSpPr>
            <p:cNvPr id="32" name="Freeform 32"/>
            <p:cNvSpPr/>
            <p:nvPr/>
          </p:nvSpPr>
          <p:spPr>
            <a:xfrm>
              <a:off x="0" y="0"/>
              <a:ext cx="4249740" cy="2953354"/>
            </a:xfrm>
            <a:custGeom>
              <a:avLst/>
              <a:gdLst/>
              <a:ahLst/>
              <a:cxnLst/>
              <a:rect l="l" t="t" r="r" b="b"/>
              <a:pathLst>
                <a:path w="4249740" h="2953354">
                  <a:moveTo>
                    <a:pt x="0" y="0"/>
                  </a:moveTo>
                  <a:lnTo>
                    <a:pt x="4249740" y="0"/>
                  </a:lnTo>
                  <a:lnTo>
                    <a:pt x="4249740" y="2953354"/>
                  </a:lnTo>
                  <a:lnTo>
                    <a:pt x="0" y="2953354"/>
                  </a:lnTo>
                  <a:lnTo>
                    <a:pt x="0" y="0"/>
                  </a:lnTo>
                  <a:close/>
                </a:path>
              </a:pathLst>
            </a:custGeom>
            <a:blipFill>
              <a:blip r:embed="rId10"/>
              <a:stretch>
                <a:fillRect t="-3941" b="-3941"/>
              </a:stretch>
            </a:blipFill>
          </p:spPr>
        </p:sp>
        <p:sp>
          <p:nvSpPr>
            <p:cNvPr id="33" name="TextBox 33"/>
            <p:cNvSpPr txBox="1"/>
            <p:nvPr/>
          </p:nvSpPr>
          <p:spPr>
            <a:xfrm>
              <a:off x="4490335" y="433430"/>
              <a:ext cx="2227742" cy="1722269"/>
            </a:xfrm>
            <a:prstGeom prst="rect">
              <a:avLst/>
            </a:prstGeom>
          </p:spPr>
          <p:txBody>
            <a:bodyPr lIns="0" tIns="0" rIns="0" bIns="0" rtlCol="0" anchor="t">
              <a:spAutoFit/>
            </a:bodyPr>
            <a:lstStyle/>
            <a:p>
              <a:pPr algn="r">
                <a:lnSpc>
                  <a:spcPts val="10170"/>
                </a:lnSpc>
              </a:pPr>
              <a:r>
                <a:rPr lang="en-US" sz="8475" spc="15">
                  <a:solidFill>
                    <a:srgbClr val="FFFF00"/>
                  </a:solidFill>
                  <a:latin typeface="Archivo Black" panose="020B0A03020202020B04"/>
                  <a:ea typeface="Archivo Black" panose="020B0A03020202020B04"/>
                  <a:cs typeface="Archivo Black" panose="020B0A03020202020B04"/>
                  <a:sym typeface="Archivo Black" panose="020B0A03020202020B04"/>
                </a:rPr>
                <a:t>02</a:t>
              </a:r>
              <a:endParaRPr lang="en-US" sz="8475" spc="15">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99955" y="6654800"/>
            <a:ext cx="2385695" cy="3632200"/>
          </a:xfrm>
          <a:custGeom>
            <a:avLst/>
            <a:gdLst/>
            <a:ahLst/>
            <a:cxnLst/>
            <a:rect l="l" t="t" r="r" b="b"/>
            <a:pathLst>
              <a:path w="2289387" h="3632345">
                <a:moveTo>
                  <a:pt x="0" y="0"/>
                </a:moveTo>
                <a:lnTo>
                  <a:pt x="2289387" y="0"/>
                </a:lnTo>
                <a:lnTo>
                  <a:pt x="2289387" y="3632345"/>
                </a:lnTo>
                <a:lnTo>
                  <a:pt x="0" y="3632345"/>
                </a:lnTo>
                <a:lnTo>
                  <a:pt x="0" y="0"/>
                </a:lnTo>
                <a:close/>
              </a:path>
            </a:pathLst>
          </a:custGeom>
          <a:blipFill>
            <a:blip r:embed="rId1">
              <a:alphaModFix amt="61000"/>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2089117" y="0"/>
            <a:ext cx="6198883" cy="10287000"/>
            <a:chOff x="0" y="0"/>
            <a:chExt cx="8265177" cy="13716000"/>
          </a:xfrm>
        </p:grpSpPr>
        <p:pic>
          <p:nvPicPr>
            <p:cNvPr id="4" name="Picture 4"/>
            <p:cNvPicPr>
              <a:picLocks noChangeAspect="1"/>
            </p:cNvPicPr>
            <p:nvPr/>
          </p:nvPicPr>
          <p:blipFill>
            <a:blip r:embed="rId3"/>
            <a:srcRect l="13337" r="13337"/>
            <a:stretch>
              <a:fillRect/>
            </a:stretch>
          </p:blipFill>
          <p:spPr>
            <a:xfrm>
              <a:off x="0" y="0"/>
              <a:ext cx="8265177" cy="13716000"/>
            </a:xfrm>
            <a:prstGeom prst="rect">
              <a:avLst/>
            </a:prstGeom>
          </p:spPr>
        </p:pic>
      </p:grpSp>
      <p:sp>
        <p:nvSpPr>
          <p:cNvPr id="5" name="TextBox 5"/>
          <p:cNvSpPr txBox="1"/>
          <p:nvPr/>
        </p:nvSpPr>
        <p:spPr>
          <a:xfrm>
            <a:off x="798301" y="8001731"/>
            <a:ext cx="5153403" cy="1256569"/>
          </a:xfrm>
          <a:prstGeom prst="rect">
            <a:avLst/>
          </a:prstGeom>
        </p:spPr>
        <p:txBody>
          <a:bodyPr lIns="0" tIns="0" rIns="0" bIns="0" rtlCol="0" anchor="t">
            <a:spAutoFit/>
          </a:bodyPr>
          <a:lstStyle/>
          <a:p>
            <a:pPr algn="l">
              <a:lnSpc>
                <a:spcPts val="2540"/>
              </a:lnSpc>
            </a:pPr>
            <a:r>
              <a:rPr lang="en-US" sz="1620" spc="-1">
                <a:solidFill>
                  <a:srgbClr val="000000"/>
                </a:solidFill>
                <a:latin typeface="思源黑体 1" charset="0"/>
                <a:ea typeface="思源黑体 1" charset="0"/>
                <a:cs typeface="思源黑体 1" charset="0"/>
                <a:sym typeface="思源黑体 1" charset="0"/>
              </a:rPr>
              <a:t>Input the title contentInput the contentInput the title contentInput contentInput the titleInput the title contentInput the contentInput the title contentInput contentInput the titleInput</a:t>
            </a:r>
            <a:endParaRPr lang="en-US" sz="1620" spc="-1">
              <a:solidFill>
                <a:srgbClr val="000000"/>
              </a:solidFill>
              <a:latin typeface="思源黑体 1" charset="0"/>
              <a:ea typeface="思源黑体 1" charset="0"/>
              <a:cs typeface="思源黑体 1" charset="0"/>
              <a:sym typeface="思源黑体 1" charset="0"/>
            </a:endParaRPr>
          </a:p>
        </p:txBody>
      </p:sp>
      <p:sp>
        <p:nvSpPr>
          <p:cNvPr id="6" name="TextBox 6"/>
          <p:cNvSpPr txBox="1"/>
          <p:nvPr/>
        </p:nvSpPr>
        <p:spPr>
          <a:xfrm>
            <a:off x="6364214" y="8001731"/>
            <a:ext cx="5153403" cy="1256569"/>
          </a:xfrm>
          <a:prstGeom prst="rect">
            <a:avLst/>
          </a:prstGeom>
        </p:spPr>
        <p:txBody>
          <a:bodyPr lIns="0" tIns="0" rIns="0" bIns="0" rtlCol="0" anchor="t">
            <a:spAutoFit/>
          </a:bodyPr>
          <a:lstStyle/>
          <a:p>
            <a:pPr algn="l">
              <a:lnSpc>
                <a:spcPts val="2540"/>
              </a:lnSpc>
            </a:pPr>
            <a:r>
              <a:rPr lang="en-US" sz="1620" spc="-1">
                <a:solidFill>
                  <a:srgbClr val="000000"/>
                </a:solidFill>
                <a:latin typeface="思源黑体 1" charset="0"/>
                <a:ea typeface="思源黑体 1" charset="0"/>
                <a:cs typeface="思源黑体 1" charset="0"/>
                <a:sym typeface="思源黑体 1" charset="0"/>
              </a:rPr>
              <a:t>Input the title contentInput the contentInput the title contentInput contentInput the titleInput the title contentInput the contentInput the title contentInput contentInput the titleInput</a:t>
            </a:r>
            <a:endParaRPr lang="en-US" sz="1620" spc="-1">
              <a:solidFill>
                <a:srgbClr val="000000"/>
              </a:solidFill>
              <a:latin typeface="思源黑体 1" charset="0"/>
              <a:ea typeface="思源黑体 1" charset="0"/>
              <a:cs typeface="思源黑体 1" charset="0"/>
              <a:sym typeface="思源黑体 1" charset="0"/>
            </a:endParaRPr>
          </a:p>
        </p:txBody>
      </p:sp>
      <p:sp>
        <p:nvSpPr>
          <p:cNvPr id="7" name="Freeform 7"/>
          <p:cNvSpPr/>
          <p:nvPr/>
        </p:nvSpPr>
        <p:spPr>
          <a:xfrm>
            <a:off x="6985" y="4450715"/>
            <a:ext cx="5538470" cy="2204085"/>
          </a:xfrm>
          <a:custGeom>
            <a:avLst/>
            <a:gdLst/>
            <a:ahLst/>
            <a:cxnLst/>
            <a:rect l="l" t="t" r="r" b="b"/>
            <a:pathLst>
              <a:path w="5153403" h="2204193">
                <a:moveTo>
                  <a:pt x="0" y="0"/>
                </a:moveTo>
                <a:lnTo>
                  <a:pt x="5153403" y="0"/>
                </a:lnTo>
                <a:lnTo>
                  <a:pt x="5153403" y="2204193"/>
                </a:lnTo>
                <a:lnTo>
                  <a:pt x="0" y="2204193"/>
                </a:lnTo>
                <a:lnTo>
                  <a:pt x="0" y="0"/>
                </a:lnTo>
                <a:close/>
              </a:path>
            </a:pathLst>
          </a:custGeom>
          <a:blipFill>
            <a:blip r:embed="rId4"/>
            <a:stretch>
              <a:fillRect t="-13125" b="-13125"/>
            </a:stretch>
          </a:blipFill>
        </p:spPr>
      </p:sp>
      <p:sp>
        <p:nvSpPr>
          <p:cNvPr id="8" name="Freeform 8"/>
          <p:cNvSpPr/>
          <p:nvPr/>
        </p:nvSpPr>
        <p:spPr>
          <a:xfrm>
            <a:off x="6363970" y="4450715"/>
            <a:ext cx="5709920" cy="2204085"/>
          </a:xfrm>
          <a:custGeom>
            <a:avLst/>
            <a:gdLst/>
            <a:ahLst/>
            <a:cxnLst/>
            <a:rect l="l" t="t" r="r" b="b"/>
            <a:pathLst>
              <a:path w="5153403" h="2204193">
                <a:moveTo>
                  <a:pt x="0" y="0"/>
                </a:moveTo>
                <a:lnTo>
                  <a:pt x="5153403" y="0"/>
                </a:lnTo>
                <a:lnTo>
                  <a:pt x="5153403" y="2204193"/>
                </a:lnTo>
                <a:lnTo>
                  <a:pt x="0" y="2204193"/>
                </a:lnTo>
                <a:lnTo>
                  <a:pt x="0" y="0"/>
                </a:lnTo>
                <a:close/>
              </a:path>
            </a:pathLst>
          </a:custGeom>
          <a:blipFill>
            <a:blip r:embed="rId5"/>
            <a:stretch>
              <a:fillRect t="-29491" b="-29491"/>
            </a:stretch>
          </a:blipFill>
        </p:spPr>
      </p:sp>
      <p:sp>
        <p:nvSpPr>
          <p:cNvPr id="9" name="Freeform 9"/>
          <p:cNvSpPr/>
          <p:nvPr/>
        </p:nvSpPr>
        <p:spPr>
          <a:xfrm flipH="1">
            <a:off x="-635" y="10795"/>
            <a:ext cx="2593975" cy="4439920"/>
          </a:xfrm>
          <a:custGeom>
            <a:avLst/>
            <a:gdLst/>
            <a:ahLst/>
            <a:cxnLst/>
            <a:rect l="l" t="t" r="r" b="b"/>
            <a:pathLst>
              <a:path w="2943658" h="4670412">
                <a:moveTo>
                  <a:pt x="2943658" y="0"/>
                </a:moveTo>
                <a:lnTo>
                  <a:pt x="0" y="0"/>
                </a:lnTo>
                <a:lnTo>
                  <a:pt x="0" y="4670413"/>
                </a:lnTo>
                <a:lnTo>
                  <a:pt x="2943658" y="4670413"/>
                </a:lnTo>
                <a:lnTo>
                  <a:pt x="2943658" y="0"/>
                </a:lnTo>
                <a:close/>
              </a:path>
            </a:pathLst>
          </a:custGeom>
          <a:blipFill>
            <a:blip r:embed="rId6">
              <a:alphaModFix amt="61000"/>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798301" y="732495"/>
            <a:ext cx="2431101" cy="473962"/>
          </a:xfrm>
          <a:prstGeom prst="rect">
            <a:avLst/>
          </a:prstGeom>
        </p:spPr>
        <p:txBody>
          <a:bodyPr lIns="0" tIns="0" rIns="0" bIns="0" rtlCol="0" anchor="t">
            <a:spAutoFit/>
          </a:bodyPr>
          <a:lstStyle/>
          <a:p>
            <a:pPr algn="l">
              <a:lnSpc>
                <a:spcPts val="3815"/>
              </a:lnSpc>
            </a:pPr>
            <a:r>
              <a:rPr lang="en-US" sz="3030">
                <a:solidFill>
                  <a:srgbClr val="152C70"/>
                </a:solidFill>
                <a:latin typeface="思源黑体 1" charset="0"/>
                <a:ea typeface="思源黑体 1" charset="0"/>
                <a:cs typeface="思源黑体 1" charset="0"/>
                <a:sym typeface="思源黑体 1" charset="0"/>
              </a:rPr>
              <a:t>输入标题文字</a:t>
            </a:r>
            <a:endParaRPr lang="en-US" sz="3030">
              <a:solidFill>
                <a:srgbClr val="152C70"/>
              </a:solidFill>
              <a:latin typeface="思源黑体 1" charset="0"/>
              <a:ea typeface="思源黑体 1" charset="0"/>
              <a:cs typeface="思源黑体 1" charset="0"/>
              <a:sym typeface="思源黑体 1" charset="0"/>
            </a:endParaRPr>
          </a:p>
        </p:txBody>
      </p:sp>
      <p:sp>
        <p:nvSpPr>
          <p:cNvPr id="11" name="TextBox 11"/>
          <p:cNvSpPr txBox="1"/>
          <p:nvPr/>
        </p:nvSpPr>
        <p:spPr>
          <a:xfrm>
            <a:off x="798301" y="7438280"/>
            <a:ext cx="2210513" cy="432686"/>
          </a:xfrm>
          <a:prstGeom prst="rect">
            <a:avLst/>
          </a:prstGeom>
        </p:spPr>
        <p:txBody>
          <a:bodyPr lIns="0" tIns="0" rIns="0" bIns="0" rtlCol="0" anchor="t">
            <a:spAutoFit/>
          </a:bodyPr>
          <a:lstStyle/>
          <a:p>
            <a:pPr algn="l">
              <a:lnSpc>
                <a:spcPts val="3470"/>
              </a:lnSpc>
            </a:pPr>
            <a:r>
              <a:rPr lang="en-US" sz="2755">
                <a:solidFill>
                  <a:srgbClr val="152C70"/>
                </a:solidFill>
                <a:latin typeface="思源黑体 1" charset="0"/>
                <a:ea typeface="思源黑体 1" charset="0"/>
                <a:cs typeface="思源黑体 1" charset="0"/>
                <a:sym typeface="思源黑体 1" charset="0"/>
              </a:rPr>
              <a:t>输入标题文字</a:t>
            </a:r>
            <a:endParaRPr lang="en-US" sz="2755">
              <a:solidFill>
                <a:srgbClr val="152C70"/>
              </a:solidFill>
              <a:latin typeface="思源黑体 1" charset="0"/>
              <a:ea typeface="思源黑体 1" charset="0"/>
              <a:cs typeface="思源黑体 1" charset="0"/>
              <a:sym typeface="思源黑体 1" charset="0"/>
            </a:endParaRPr>
          </a:p>
        </p:txBody>
      </p:sp>
      <p:sp>
        <p:nvSpPr>
          <p:cNvPr id="12" name="TextBox 12"/>
          <p:cNvSpPr txBox="1"/>
          <p:nvPr/>
        </p:nvSpPr>
        <p:spPr>
          <a:xfrm>
            <a:off x="6364214" y="7438280"/>
            <a:ext cx="2210513" cy="432686"/>
          </a:xfrm>
          <a:prstGeom prst="rect">
            <a:avLst/>
          </a:prstGeom>
        </p:spPr>
        <p:txBody>
          <a:bodyPr lIns="0" tIns="0" rIns="0" bIns="0" rtlCol="0" anchor="t">
            <a:spAutoFit/>
          </a:bodyPr>
          <a:lstStyle/>
          <a:p>
            <a:pPr algn="l">
              <a:lnSpc>
                <a:spcPts val="3470"/>
              </a:lnSpc>
            </a:pPr>
            <a:r>
              <a:rPr lang="en-US" sz="2755">
                <a:solidFill>
                  <a:srgbClr val="152C70"/>
                </a:solidFill>
                <a:latin typeface="思源黑体 1" charset="0"/>
                <a:ea typeface="思源黑体 1" charset="0"/>
                <a:cs typeface="思源黑体 1" charset="0"/>
                <a:sym typeface="思源黑体 1" charset="0"/>
              </a:rPr>
              <a:t>输入标题文字</a:t>
            </a:r>
            <a:endParaRPr lang="en-US" sz="2755">
              <a:solidFill>
                <a:srgbClr val="152C70"/>
              </a:solidFill>
              <a:latin typeface="思源黑体 1" charset="0"/>
              <a:ea typeface="思源黑体 1" charset="0"/>
              <a:cs typeface="思源黑体 1" charset="0"/>
              <a:sym typeface="思源黑体 1" charset="0"/>
            </a:endParaRPr>
          </a:p>
        </p:txBody>
      </p:sp>
      <p:sp>
        <p:nvSpPr>
          <p:cNvPr id="13" name="TextBox 13"/>
          <p:cNvSpPr txBox="1"/>
          <p:nvPr/>
        </p:nvSpPr>
        <p:spPr>
          <a:xfrm>
            <a:off x="798301" y="1775253"/>
            <a:ext cx="10719316" cy="853780"/>
          </a:xfrm>
          <a:prstGeom prst="rect">
            <a:avLst/>
          </a:prstGeom>
        </p:spPr>
        <p:txBody>
          <a:bodyPr lIns="0" tIns="0" rIns="0" bIns="0" rtlCol="0" anchor="t">
            <a:spAutoFit/>
          </a:bodyPr>
          <a:lstStyle/>
          <a:p>
            <a:pPr algn="l">
              <a:lnSpc>
                <a:spcPts val="2290"/>
              </a:lnSpc>
            </a:pPr>
            <a:r>
              <a:rPr lang="en-US" sz="1635" spc="-1">
                <a:solidFill>
                  <a:srgbClr val="000000"/>
                </a:solidFill>
                <a:latin typeface="思源黑体 1" charset="0"/>
                <a:ea typeface="思源黑体 1" charset="0"/>
                <a:cs typeface="思源黑体 1" charset="0"/>
                <a:sym typeface="思源黑体 1" charset="0"/>
              </a:rPr>
              <a:t>Input the title contentInput the title contentInput the title contentInput the title Input the title Input the title contentInput the title contentInputInput the title contentInput the title contentInput the title contentInput the title Input the title Input the title contentInput the title contentInput</a:t>
            </a:r>
            <a:endParaRPr lang="en-US" sz="1635" spc="-1">
              <a:solidFill>
                <a:srgbClr val="000000"/>
              </a:solidFill>
              <a:latin typeface="思源黑体 1" charset="0"/>
              <a:ea typeface="思源黑体 1" charset="0"/>
              <a:cs typeface="思源黑体 1" charset="0"/>
              <a:sym typeface="思源黑体 1" charset="0"/>
            </a:endParaRPr>
          </a:p>
        </p:txBody>
      </p:sp>
      <p:sp>
        <p:nvSpPr>
          <p:cNvPr id="14" name="TextBox 14"/>
          <p:cNvSpPr txBox="1"/>
          <p:nvPr/>
        </p:nvSpPr>
        <p:spPr>
          <a:xfrm>
            <a:off x="798301" y="2921358"/>
            <a:ext cx="10719316" cy="568030"/>
          </a:xfrm>
          <a:prstGeom prst="rect">
            <a:avLst/>
          </a:prstGeom>
        </p:spPr>
        <p:txBody>
          <a:bodyPr lIns="0" tIns="0" rIns="0" bIns="0" rtlCol="0" anchor="t">
            <a:spAutoFit/>
          </a:bodyPr>
          <a:lstStyle/>
          <a:p>
            <a:pPr algn="l">
              <a:lnSpc>
                <a:spcPts val="2290"/>
              </a:lnSpc>
            </a:pPr>
            <a:r>
              <a:rPr lang="en-US" sz="1635" spc="-1">
                <a:solidFill>
                  <a:srgbClr val="000000"/>
                </a:solidFill>
                <a:latin typeface="思源黑体 1" charset="0"/>
                <a:ea typeface="思源黑体 1" charset="0"/>
                <a:cs typeface="思源黑体 1" charset="0"/>
                <a:sym typeface="思源黑体 1" charset="0"/>
              </a:rPr>
              <a:t>Input the title contentInput the title contentInput the title contentInput the title Input the title Input the title contentInput the title contentInputInput the title contentInput the title </a:t>
            </a:r>
            <a:endParaRPr lang="en-US" sz="1635" spc="-1">
              <a:solidFill>
                <a:srgbClr val="000000"/>
              </a:solidFill>
              <a:latin typeface="思源黑体 1" charset="0"/>
              <a:ea typeface="思源黑体 1" charset="0"/>
              <a:cs typeface="思源黑体 1" charset="0"/>
              <a:sym typeface="思源黑体 1" charset="0"/>
            </a:endParaRPr>
          </a:p>
        </p:txBody>
      </p:sp>
      <p:grpSp>
        <p:nvGrpSpPr>
          <p:cNvPr id="15" name="Group 15"/>
          <p:cNvGrpSpPr/>
          <p:nvPr/>
        </p:nvGrpSpPr>
        <p:grpSpPr>
          <a:xfrm rot="0">
            <a:off x="12074525" y="0"/>
            <a:ext cx="6213475" cy="10287000"/>
            <a:chOff x="0" y="0"/>
            <a:chExt cx="1632628" cy="2709333"/>
          </a:xfrm>
        </p:grpSpPr>
        <p:sp>
          <p:nvSpPr>
            <p:cNvPr id="16" name="Freeform 16"/>
            <p:cNvSpPr/>
            <p:nvPr/>
          </p:nvSpPr>
          <p:spPr>
            <a:xfrm>
              <a:off x="0" y="0"/>
              <a:ext cx="1632627" cy="2709333"/>
            </a:xfrm>
            <a:custGeom>
              <a:avLst/>
              <a:gdLst/>
              <a:ahLst/>
              <a:cxnLst/>
              <a:rect l="l" t="t" r="r" b="b"/>
              <a:pathLst>
                <a:path w="1632627" h="2709333">
                  <a:moveTo>
                    <a:pt x="0" y="0"/>
                  </a:moveTo>
                  <a:lnTo>
                    <a:pt x="1632627" y="0"/>
                  </a:lnTo>
                  <a:lnTo>
                    <a:pt x="1632627" y="2709333"/>
                  </a:lnTo>
                  <a:lnTo>
                    <a:pt x="0" y="2709333"/>
                  </a:lnTo>
                  <a:close/>
                </a:path>
              </a:pathLst>
            </a:custGeom>
            <a:solidFill>
              <a:srgbClr val="152C70">
                <a:alpha val="46667"/>
              </a:srgbClr>
            </a:solidFill>
          </p:spPr>
        </p:sp>
        <p:sp>
          <p:nvSpPr>
            <p:cNvPr id="17" name="TextBox 17"/>
            <p:cNvSpPr txBox="1"/>
            <p:nvPr/>
          </p:nvSpPr>
          <p:spPr>
            <a:xfrm>
              <a:off x="0" y="-19050"/>
              <a:ext cx="1632628" cy="2728383"/>
            </a:xfrm>
            <a:prstGeom prst="rect">
              <a:avLst/>
            </a:prstGeom>
          </p:spPr>
          <p:txBody>
            <a:bodyPr lIns="50800" tIns="50800" rIns="50800" bIns="50800" rtlCol="0" anchor="ctr"/>
            <a:lstStyle/>
            <a:p>
              <a:pPr algn="ctr">
                <a:lnSpc>
                  <a:spcPts val="2055"/>
                </a:lnSpc>
              </a:pPr>
            </a:p>
          </p:txBody>
        </p:sp>
      </p:grpSp>
      <p:grpSp>
        <p:nvGrpSpPr>
          <p:cNvPr id="18" name="Group 18"/>
          <p:cNvGrpSpPr/>
          <p:nvPr/>
        </p:nvGrpSpPr>
        <p:grpSpPr>
          <a:xfrm rot="0">
            <a:off x="12669280" y="148648"/>
            <a:ext cx="5038558" cy="2215016"/>
            <a:chOff x="0" y="0"/>
            <a:chExt cx="6718077" cy="2953354"/>
          </a:xfrm>
        </p:grpSpPr>
        <p:sp>
          <p:nvSpPr>
            <p:cNvPr id="19" name="Freeform 19"/>
            <p:cNvSpPr/>
            <p:nvPr/>
          </p:nvSpPr>
          <p:spPr>
            <a:xfrm>
              <a:off x="0" y="0"/>
              <a:ext cx="4249740" cy="2953354"/>
            </a:xfrm>
            <a:custGeom>
              <a:avLst/>
              <a:gdLst/>
              <a:ahLst/>
              <a:cxnLst/>
              <a:rect l="l" t="t" r="r" b="b"/>
              <a:pathLst>
                <a:path w="4249740" h="2953354">
                  <a:moveTo>
                    <a:pt x="0" y="0"/>
                  </a:moveTo>
                  <a:lnTo>
                    <a:pt x="4249740" y="0"/>
                  </a:lnTo>
                  <a:lnTo>
                    <a:pt x="4249740" y="2953354"/>
                  </a:lnTo>
                  <a:lnTo>
                    <a:pt x="0" y="2953354"/>
                  </a:lnTo>
                  <a:lnTo>
                    <a:pt x="0" y="0"/>
                  </a:lnTo>
                  <a:close/>
                </a:path>
              </a:pathLst>
            </a:custGeom>
            <a:blipFill>
              <a:blip r:embed="rId8"/>
              <a:stretch>
                <a:fillRect t="-3941" b="-3941"/>
              </a:stretch>
            </a:blipFill>
          </p:spPr>
        </p:sp>
        <p:sp>
          <p:nvSpPr>
            <p:cNvPr id="20" name="TextBox 20"/>
            <p:cNvSpPr txBox="1"/>
            <p:nvPr/>
          </p:nvSpPr>
          <p:spPr>
            <a:xfrm>
              <a:off x="4490335" y="433430"/>
              <a:ext cx="2227742" cy="1722269"/>
            </a:xfrm>
            <a:prstGeom prst="rect">
              <a:avLst/>
            </a:prstGeom>
          </p:spPr>
          <p:txBody>
            <a:bodyPr lIns="0" tIns="0" rIns="0" bIns="0" rtlCol="0" anchor="t">
              <a:spAutoFit/>
            </a:bodyPr>
            <a:lstStyle/>
            <a:p>
              <a:pPr algn="r">
                <a:lnSpc>
                  <a:spcPts val="10170"/>
                </a:lnSpc>
              </a:pPr>
              <a:r>
                <a:rPr lang="en-US" sz="8475" spc="15">
                  <a:solidFill>
                    <a:srgbClr val="FFFF00"/>
                  </a:solidFill>
                  <a:latin typeface="Archivo Black" panose="020B0A03020202020B04"/>
                  <a:ea typeface="Archivo Black" panose="020B0A03020202020B04"/>
                  <a:cs typeface="Archivo Black" panose="020B0A03020202020B04"/>
                  <a:sym typeface="Archivo Black" panose="020B0A03020202020B04"/>
                </a:rPr>
                <a:t>03</a:t>
              </a:r>
              <a:endParaRPr lang="en-US" sz="8475" spc="15">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96669" cy="10476718"/>
          </a:xfrm>
          <a:custGeom>
            <a:avLst/>
            <a:gdLst/>
            <a:ahLst/>
            <a:cxnLst/>
            <a:rect l="l" t="t" r="r" b="b"/>
            <a:pathLst>
              <a:path w="18596669" h="10476718">
                <a:moveTo>
                  <a:pt x="0" y="0"/>
                </a:moveTo>
                <a:lnTo>
                  <a:pt x="18596669" y="0"/>
                </a:lnTo>
                <a:lnTo>
                  <a:pt x="18596669" y="10476718"/>
                </a:lnTo>
                <a:lnTo>
                  <a:pt x="0" y="10476718"/>
                </a:lnTo>
                <a:lnTo>
                  <a:pt x="0" y="0"/>
                </a:lnTo>
                <a:close/>
              </a:path>
            </a:pathLst>
          </a:custGeom>
          <a:blipFill>
            <a:blip r:embed="rId1"/>
            <a:stretch>
              <a:fillRect/>
            </a:stretch>
          </a:blipFill>
        </p:spPr>
      </p:sp>
      <p:sp>
        <p:nvSpPr>
          <p:cNvPr id="4" name="Freeform 4"/>
          <p:cNvSpPr/>
          <p:nvPr/>
        </p:nvSpPr>
        <p:spPr>
          <a:xfrm>
            <a:off x="11479823" y="6576064"/>
            <a:ext cx="6438228" cy="4826968"/>
          </a:xfrm>
          <a:custGeom>
            <a:avLst/>
            <a:gdLst/>
            <a:ahLst/>
            <a:cxnLst/>
            <a:rect l="l" t="t" r="r" b="b"/>
            <a:pathLst>
              <a:path w="6438228" h="4826968">
                <a:moveTo>
                  <a:pt x="0" y="0"/>
                </a:moveTo>
                <a:lnTo>
                  <a:pt x="6438228" y="0"/>
                </a:lnTo>
                <a:lnTo>
                  <a:pt x="6438228" y="4826968"/>
                </a:lnTo>
                <a:lnTo>
                  <a:pt x="0" y="4826968"/>
                </a:lnTo>
                <a:lnTo>
                  <a:pt x="0" y="0"/>
                </a:lnTo>
                <a:close/>
              </a:path>
            </a:pathLst>
          </a:custGeom>
          <a:blipFill>
            <a:blip r:embed="rId2"/>
            <a:stretch>
              <a:fillRect/>
            </a:stretch>
          </a:blipFill>
        </p:spPr>
      </p:sp>
      <p:sp>
        <p:nvSpPr>
          <p:cNvPr id="5" name="TextBox 5"/>
          <p:cNvSpPr txBox="1"/>
          <p:nvPr/>
        </p:nvSpPr>
        <p:spPr>
          <a:xfrm>
            <a:off x="13310584" y="-19050"/>
            <a:ext cx="4389914" cy="3697605"/>
          </a:xfrm>
          <a:prstGeom prst="rect">
            <a:avLst/>
          </a:prstGeom>
        </p:spPr>
        <p:txBody>
          <a:bodyPr lIns="0" tIns="0" rIns="0" bIns="0" rtlCol="0" anchor="t">
            <a:spAutoFit/>
          </a:bodyPr>
          <a:lstStyle/>
          <a:p>
            <a:pPr algn="r">
              <a:lnSpc>
                <a:spcPts val="28835"/>
              </a:lnSpc>
            </a:pPr>
            <a:r>
              <a:rPr lang="en-US" sz="24030" spc="44">
                <a:solidFill>
                  <a:srgbClr val="FFFF00"/>
                </a:solidFill>
                <a:latin typeface="Archivo Black" panose="020B0A03020202020B04"/>
                <a:ea typeface="Archivo Black" panose="020B0A03020202020B04"/>
                <a:cs typeface="Archivo Black" panose="020B0A03020202020B04"/>
                <a:sym typeface="Archivo Black" panose="020B0A03020202020B04"/>
              </a:rPr>
              <a:t>03</a:t>
            </a:r>
            <a:endParaRPr lang="en-US" sz="24030" spc="44">
              <a:solidFill>
                <a:srgbClr val="FFFF00"/>
              </a:solidFill>
              <a:latin typeface="Archivo Black" panose="020B0A03020202020B04"/>
              <a:ea typeface="Archivo Black" panose="020B0A03020202020B04"/>
              <a:cs typeface="Archivo Black" panose="020B0A03020202020B04"/>
              <a:sym typeface="Archivo Black" panose="020B0A03020202020B04"/>
            </a:endParaRPr>
          </a:p>
        </p:txBody>
      </p:sp>
      <p:sp>
        <p:nvSpPr>
          <p:cNvPr id="6" name="TextBox 6"/>
          <p:cNvSpPr txBox="1"/>
          <p:nvPr/>
        </p:nvSpPr>
        <p:spPr>
          <a:xfrm>
            <a:off x="7666715" y="3408957"/>
            <a:ext cx="2954570" cy="880689"/>
          </a:xfrm>
          <a:prstGeom prst="rect">
            <a:avLst/>
          </a:prstGeom>
        </p:spPr>
        <p:txBody>
          <a:bodyPr lIns="0" tIns="0" rIns="0" bIns="0" rtlCol="0" anchor="t">
            <a:spAutoFit/>
          </a:bodyPr>
          <a:lstStyle/>
          <a:p>
            <a:pPr algn="ctr">
              <a:lnSpc>
                <a:spcPts val="6980"/>
              </a:lnSpc>
              <a:spcBef>
                <a:spcPct val="0"/>
              </a:spcBef>
            </a:pPr>
          </a:p>
        </p:txBody>
      </p:sp>
      <p:sp>
        <p:nvSpPr>
          <p:cNvPr id="7" name="TextBox 7"/>
          <p:cNvSpPr txBox="1"/>
          <p:nvPr/>
        </p:nvSpPr>
        <p:spPr>
          <a:xfrm>
            <a:off x="761365" y="3641090"/>
            <a:ext cx="8672195" cy="4504690"/>
          </a:xfrm>
          <a:prstGeom prst="rect">
            <a:avLst/>
          </a:prstGeom>
        </p:spPr>
        <p:txBody>
          <a:bodyPr wrap="square" lIns="0" tIns="0" rIns="0" bIns="0" rtlCol="0" anchor="t">
            <a:spAutoFit/>
          </a:bodyPr>
          <a:lstStyle/>
          <a:p>
            <a:pPr algn="l">
              <a:lnSpc>
                <a:spcPts val="17565"/>
              </a:lnSpc>
              <a:spcBef>
                <a:spcPct val="0"/>
              </a:spcBef>
            </a:pPr>
            <a:r>
              <a:rPr lang="zh-CN" altLang="en-US" sz="12200" b="1" dirty="0">
                <a:solidFill>
                  <a:srgbClr val="FFFFFF"/>
                </a:solidFill>
                <a:latin typeface="微软雅黑" panose="020B0503020204020204" charset="-122"/>
                <a:ea typeface="微软雅黑" panose="020B0503020204020204" charset="-122"/>
                <a:sym typeface="思源黑体 2 Bold" panose="020B0800000000000000" charset="-122"/>
              </a:rPr>
              <a:t>请输入标题</a:t>
            </a:r>
            <a:endParaRPr lang="zh-CN" altLang="en-US" sz="12200" b="1">
              <a:solidFill>
                <a:srgbClr val="FFFFFF"/>
              </a:solidFill>
              <a:latin typeface="思源黑体 1" charset="0"/>
              <a:ea typeface="思源黑体 1" charset="0"/>
              <a:cs typeface="思源黑体 1" charset="0"/>
              <a:sym typeface="思源黑体 1" charset="0"/>
            </a:endParaRPr>
          </a:p>
          <a:p>
            <a:pPr algn="l">
              <a:lnSpc>
                <a:spcPts val="17565"/>
              </a:lnSpc>
              <a:spcBef>
                <a:spcPct val="0"/>
              </a:spcBef>
            </a:pPr>
            <a:endParaRPr lang="zh-CN" altLang="en-US" sz="12200" b="1">
              <a:solidFill>
                <a:srgbClr val="FFFFFF"/>
              </a:solidFill>
              <a:latin typeface="思源黑体 1" charset="0"/>
              <a:ea typeface="思源黑体 1" charset="0"/>
              <a:cs typeface="思源黑体 1" charset="0"/>
              <a:sym typeface="思源黑体 1" charset="0"/>
            </a:endParaRPr>
          </a:p>
        </p:txBody>
      </p:sp>
      <p:sp>
        <p:nvSpPr>
          <p:cNvPr id="8" name="TextBox 8"/>
          <p:cNvSpPr txBox="1"/>
          <p:nvPr/>
        </p:nvSpPr>
        <p:spPr>
          <a:xfrm>
            <a:off x="838200" y="5905500"/>
            <a:ext cx="7175500" cy="894715"/>
          </a:xfrm>
          <a:prstGeom prst="rect">
            <a:avLst/>
          </a:prstGeom>
        </p:spPr>
        <p:txBody>
          <a:bodyPr wrap="square" lIns="0" tIns="0" rIns="0" bIns="0" rtlCol="0" anchor="t">
            <a:spAutoFit/>
          </a:bodyPr>
          <a:lstStyle/>
          <a:p>
            <a:pPr algn="l">
              <a:lnSpc>
                <a:spcPts val="6980"/>
              </a:lnSpc>
              <a:spcBef>
                <a:spcPct val="0"/>
              </a:spcBef>
            </a:pPr>
            <a:r>
              <a:rPr lang="en-US" sz="5815">
                <a:solidFill>
                  <a:srgbClr val="FFFFFF"/>
                </a:solidFill>
                <a:latin typeface="Archivo Black" panose="020B0A03020202020B04"/>
                <a:ea typeface="Archivo Black" panose="020B0A03020202020B04"/>
                <a:cs typeface="Archivo Black" panose="020B0A03020202020B04"/>
                <a:sym typeface="Archivo Black" panose="020B0A03020202020B04"/>
              </a:rPr>
              <a:t>Enter your title</a:t>
            </a:r>
            <a:endParaRPr lang="en-US" sz="5815">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9" name="Freeform 9"/>
          <p:cNvSpPr/>
          <p:nvPr/>
        </p:nvSpPr>
        <p:spPr>
          <a:xfrm>
            <a:off x="952500" y="7188460"/>
            <a:ext cx="1325103" cy="104812"/>
          </a:xfrm>
          <a:custGeom>
            <a:avLst/>
            <a:gdLst/>
            <a:ahLst/>
            <a:cxnLst/>
            <a:rect l="l" t="t" r="r" b="b"/>
            <a:pathLst>
              <a:path w="1325103" h="104812">
                <a:moveTo>
                  <a:pt x="0" y="0"/>
                </a:moveTo>
                <a:lnTo>
                  <a:pt x="1325103" y="0"/>
                </a:lnTo>
                <a:lnTo>
                  <a:pt x="1325103" y="104812"/>
                </a:lnTo>
                <a:lnTo>
                  <a:pt x="0" y="104812"/>
                </a:lnTo>
                <a:lnTo>
                  <a:pt x="0" y="0"/>
                </a:lnTo>
                <a:close/>
              </a:path>
            </a:pathLst>
          </a:custGeom>
          <a:blipFill>
            <a:blip r:embed="rId3"/>
            <a:stretch>
              <a:fillRect t="-159179" b="-143806"/>
            </a:stretch>
          </a:blipFill>
        </p:spPr>
      </p:sp>
      <p:sp>
        <p:nvSpPr>
          <p:cNvPr id="3" name="Freeform 4" descr="深圳大学标志-黑底白色"/>
          <p:cNvSpPr/>
          <p:nvPr/>
        </p:nvSpPr>
        <p:spPr>
          <a:xfrm>
            <a:off x="228600" y="-266700"/>
            <a:ext cx="2345690" cy="1741805"/>
          </a:xfrm>
          <a:custGeom>
            <a:avLst/>
            <a:gdLst/>
            <a:ahLst/>
            <a:cxnLst/>
            <a:rect l="l" t="t" r="r" b="b"/>
            <a:pathLst>
              <a:path w="3860483" h="2866072">
                <a:moveTo>
                  <a:pt x="0" y="0"/>
                </a:moveTo>
                <a:lnTo>
                  <a:pt x="3860483" y="0"/>
                </a:lnTo>
                <a:lnTo>
                  <a:pt x="3860483" y="2866072"/>
                </a:lnTo>
                <a:lnTo>
                  <a:pt x="0" y="2866072"/>
                </a:lnTo>
                <a:lnTo>
                  <a:pt x="0" y="0"/>
                </a:lnTo>
                <a:close/>
              </a:path>
            </a:pathLst>
          </a:custGeom>
          <a:blipFill>
            <a:blip r:embed="rId4"/>
            <a:stretch>
              <a:fillRect l="-14" r="-14"/>
            </a:stretch>
          </a:blipFill>
        </p:spPr>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11.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12.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13.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14.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15.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16.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17.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18.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19.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2.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20.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21.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22.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23.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24.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25.xml><?xml version="1.0" encoding="utf-8"?>
<p:tagLst xmlns:p="http://schemas.openxmlformats.org/presentationml/2006/main">
  <p:tag name="KSO_WM_BEAUTIFY_FLAG" val=""/>
  <p:tag name="KSO_WM_DIAGRAM_VIRTUALLY_FRAME" val="{&quot;height&quot;:554.071968503937,&quot;left&quot;:-107.61338582677165,&quot;top&quot;:180.928031496063,&quot;width&quot;:1618.2133858267716}"/>
</p:tagLst>
</file>

<file path=ppt/tags/tag26.xml><?xml version="1.0" encoding="utf-8"?>
<p:tagLst xmlns:p="http://schemas.openxmlformats.org/presentationml/2006/main">
  <p:tag name="KSO_WM_BEAUTIFY_FLAG" val=""/>
  <p:tag name="KSO_WM_DIAGRAM_VIRTUALLY_FRAME" val="{&quot;height&quot;:554.071968503937,&quot;left&quot;:-107.61338582677165,&quot;top&quot;:180.928031496063,&quot;width&quot;:1618.2133858267716}"/>
</p:tagLst>
</file>

<file path=ppt/tags/tag27.xml><?xml version="1.0" encoding="utf-8"?>
<p:tagLst xmlns:p="http://schemas.openxmlformats.org/presentationml/2006/main">
  <p:tag name="KSO_WM_BEAUTIFY_FLAG" val=""/>
  <p:tag name="KSO_WM_DIAGRAM_VIRTUALLY_FRAME" val="{&quot;height&quot;:554.071968503937,&quot;left&quot;:-107.61338582677165,&quot;top&quot;:180.928031496063,&quot;width&quot;:1618.2133858267716}"/>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commondata" val="eyJoZGlkIjoiOGUzNTFhZTBmNmI0ZTQ2NjVhODlmNzAzZWRkMzFhNjQifQ=="/>
</p:tagLst>
</file>

<file path=ppt/tags/tag3.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4.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5.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6.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7.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8.xml><?xml version="1.0" encoding="utf-8"?>
<p:tagLst xmlns:p="http://schemas.openxmlformats.org/presentationml/2006/main">
  <p:tag name="KSO_WM_DIAGRAM_VIRTUALLY_FRAME" val="{&quot;height&quot;:554.071968503937,&quot;left&quot;:-107.61338582677165,&quot;top&quot;:180.928031496063,&quot;width&quot;:1618.2133858267716}"/>
</p:tagLst>
</file>

<file path=ppt/tags/tag9.xml><?xml version="1.0" encoding="utf-8"?>
<p:tagLst xmlns:p="http://schemas.openxmlformats.org/presentationml/2006/main">
  <p:tag name="KSO_WM_DIAGRAM_VIRTUALLY_FRAME" val="{&quot;height&quot;:554.071968503937,&quot;left&quot;:-107.61338582677165,&quot;top&quot;:180.928031496063,&quot;width&quot;:1618.21338582677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5496</Words>
  <Application>WPS 演示</Application>
  <PresentationFormat>On-screen Show (4:3)</PresentationFormat>
  <Paragraphs>300</Paragraphs>
  <Slides>18</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18</vt:i4>
      </vt:variant>
    </vt:vector>
  </HeadingPairs>
  <TitlesOfParts>
    <vt:vector size="41" baseType="lpstr">
      <vt:lpstr>Arial</vt:lpstr>
      <vt:lpstr>宋体</vt:lpstr>
      <vt:lpstr>Wingdings</vt:lpstr>
      <vt:lpstr>Archivo Black</vt:lpstr>
      <vt:lpstr>思源黑体 1</vt:lpstr>
      <vt:lpstr>黑体</vt:lpstr>
      <vt:lpstr>Arimo Bold</vt:lpstr>
      <vt:lpstr>Arimo</vt:lpstr>
      <vt:lpstr>思源黑体 1 Bold</vt:lpstr>
      <vt:lpstr>微软雅黑</vt:lpstr>
      <vt:lpstr>思源黑体 2 Bold</vt:lpstr>
      <vt:lpstr>Open Sans Bold</vt:lpstr>
      <vt:lpstr>Times New Roman</vt:lpstr>
      <vt:lpstr>Arial</vt:lpstr>
      <vt:lpstr>阿里巴巴普惠体</vt:lpstr>
      <vt:lpstr>阿里巴巴普惠体 Bold</vt:lpstr>
      <vt:lpstr>Aileron Bold</vt:lpstr>
      <vt:lpstr>Segoe Print</vt:lpstr>
      <vt:lpstr>Agrandir Ultra-Bold</vt:lpstr>
      <vt:lpstr>Agrandir Bold</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演示文稿2.pptx</dc:title>
  <dc:creator/>
  <cp:lastModifiedBy>邢小锐-《招代理》陕西康惠水果</cp:lastModifiedBy>
  <cp:revision>9</cp:revision>
  <dcterms:created xsi:type="dcterms:W3CDTF">2024-08-27T18:33:00Z</dcterms:created>
  <dcterms:modified xsi:type="dcterms:W3CDTF">2024-10-15T09:03:40Z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123123A5296E4210868A547CACE1270A_13</vt:lpwstr>
  </property>
  <property fmtid="{D5CDD505-2E9C-101B-9397-08002B2CF9AE}" pid="3" name="KSOProductBuildVer">
    <vt:lpwstr>2052-12.1.0.17827</vt:lpwstr>
  </property>
</Properties>
</file>